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8" r:id="rId2"/>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key, Kimberly A." initials="AKA" lastIdx="1" clrIdx="0">
    <p:extLst>
      <p:ext uri="{19B8F6BF-5375-455C-9EA6-DF929625EA0E}">
        <p15:presenceInfo xmlns:p15="http://schemas.microsoft.com/office/powerpoint/2012/main" userId="S::kua@ornl.gov::0a8bccc4-92df-4668-948f-e7034f3887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E9B4"/>
    <a:srgbClr val="1D91C0"/>
    <a:srgbClr val="0C2C84"/>
    <a:srgbClr val="106D7F"/>
    <a:srgbClr val="36AFCE"/>
    <a:srgbClr val="41B6C4"/>
    <a:srgbClr val="EDF8B1"/>
    <a:srgbClr val="FFFFD9"/>
    <a:srgbClr val="7FCDBB"/>
    <a:srgbClr val="225E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4" autoAdjust="0"/>
    <p:restoredTop sz="90012" autoAdjust="0"/>
  </p:normalViewPr>
  <p:slideViewPr>
    <p:cSldViewPr snapToGrid="0" snapToObjects="1">
      <p:cViewPr>
        <p:scale>
          <a:sx n="50" d="100"/>
          <a:sy n="50" d="100"/>
        </p:scale>
        <p:origin x="1675" y="-13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2"/>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1"/>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8"/>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9"/>
    </inkml:context>
    <inkml:brush xml:id="br0">
      <inkml:brushProperty name="width" value="0.05" units="cm"/>
      <inkml:brushProperty name="height" value="0.05" units="cm"/>
      <inkml:brushProperty name="color" value="#996600"/>
    </inkml:brush>
  </inkml:definitions>
  <inkml:trace contextRef="#ctx0" brushRef="#br0">5 1 24575,'-5'0'0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0"/>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1"/>
    </inkml:context>
    <inkml:brush xml:id="br0">
      <inkml:brushProperty name="width" value="0.05" units="cm"/>
      <inkml:brushProperty name="height" value="0.05" units="cm"/>
      <inkml:brushProperty name="color" value="#996600"/>
    </inkml:brush>
  </inkml:definitions>
  <inkml:trace contextRef="#ctx0" brushRef="#br0">254 6 24575,'0'-5'0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2"/>
    </inkml:context>
    <inkml:brush xml:id="br0">
      <inkml:brushProperty name="width" value="0.05" units="cm"/>
      <inkml:brushProperty name="height" value="0.05" units="cm"/>
      <inkml:brushProperty name="color" value="#996600"/>
    </inkml:brush>
  </inkml:definitions>
  <inkml:trace contextRef="#ctx0" brushRef="#br0">6 1 24575,'-5'0'0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3"/>
    </inkml:context>
    <inkml:brush xml:id="br0">
      <inkml:brushProperty name="width" value="0.05" units="cm"/>
      <inkml:brushProperty name="height" value="0.05" units="cm"/>
      <inkml:brushProperty name="color" value="#996600"/>
    </inkml:brush>
  </inkml:definitions>
  <inkml:trace contextRef="#ctx0" brushRef="#br0">253 5 24575,'0'-5'0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4"/>
    </inkml:context>
    <inkml:brush xml:id="br0">
      <inkml:brushProperty name="width" value="0.05" units="cm"/>
      <inkml:brushProperty name="height" value="0.05" units="cm"/>
      <inkml:brushProperty name="color" value="#996600"/>
    </inkml:brush>
  </inkml:definitions>
  <inkml:trace contextRef="#ctx0" brushRef="#br0">46 13 24575,'-3'0'0,"-6"-3"0,-3-2 0,-1 1-8191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5"/>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6"/>
    </inkml:context>
    <inkml:brush xml:id="br0">
      <inkml:brushProperty name="width" value="0.05" units="cm"/>
      <inkml:brushProperty name="height" value="0.05" units="cm"/>
      <inkml:brushProperty name="color" value="#996600"/>
    </inkml:brush>
  </inkml:definitions>
  <inkml:trace contextRef="#ctx0" brushRef="#br0">254 5 24575,'0'-5'0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8"/>
    </inkml:context>
    <inkml:brush xml:id="br0">
      <inkml:brushProperty name="width" value="0.05" units="cm"/>
      <inkml:brushProperty name="height" value="0.05" units="cm"/>
      <inkml:brushProperty name="color" value="#996600"/>
    </inkml:brush>
  </inkml:definitions>
  <inkml:trace contextRef="#ctx0" brushRef="#br0">6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2"/>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9"/>
    </inkml:context>
    <inkml:brush xml:id="br0">
      <inkml:brushProperty name="width" value="0.05" units="cm"/>
      <inkml:brushProperty name="height" value="0.05" units="cm"/>
      <inkml:brushProperty name="color" value="#996600"/>
    </inkml:brush>
  </inkml:definitions>
  <inkml:trace contextRef="#ctx0" brushRef="#br0">7 1 24575,'0'0'-8191</inkml:trace>
  <inkml:trace contextRef="#ctx0" brushRef="#br0" timeOffset="1">1235 826 24575,'0'0'-8191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1"/>
    </inkml:context>
    <inkml:brush xml:id="br0">
      <inkml:brushProperty name="width" value="0.05" units="cm"/>
      <inkml:brushProperty name="height" value="0.05" units="cm"/>
      <inkml:brushProperty name="color" value="#996600"/>
    </inkml:brush>
  </inkml:definitions>
  <inkml:trace contextRef="#ctx0" brushRef="#br0">2 0 24575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2"/>
    </inkml:context>
    <inkml:brush xml:id="br0">
      <inkml:brushProperty name="width" value="0.05" units="cm"/>
      <inkml:brushProperty name="height" value="0.05" units="cm"/>
      <inkml:brushProperty name="color" value="#996600"/>
    </inkml:brush>
  </inkml:definitions>
  <inkml:trace contextRef="#ctx0" brushRef="#br0">2 1 24575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3"/>
    </inkml:context>
    <inkml:brush xml:id="br0">
      <inkml:brushProperty name="width" value="0.05" units="cm"/>
      <inkml:brushProperty name="height" value="0.05" units="cm"/>
      <inkml:brushProperty name="color" value="#996600"/>
    </inkml:brush>
  </inkml:definitions>
  <inkml:trace contextRef="#ctx0" brushRef="#br0">2 1 24575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4"/>
    </inkml:context>
    <inkml:brush xml:id="br0">
      <inkml:brushProperty name="width" value="0.05" units="cm"/>
      <inkml:brushProperty name="height" value="0.05" units="cm"/>
      <inkml:brushProperty name="color" value="#996600"/>
    </inkml:brush>
  </inkml:definitions>
  <inkml:trace contextRef="#ctx0" brushRef="#br0">3 0 24575,'0'0'-8191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5"/>
    </inkml:context>
    <inkml:brush xml:id="br0">
      <inkml:brushProperty name="width" value="0.05" units="cm"/>
      <inkml:brushProperty name="height" value="0.05" units="cm"/>
      <inkml:brushProperty name="color" value="#996600"/>
    </inkml:brush>
  </inkml:definitions>
  <inkml:trace contextRef="#ctx0" brushRef="#br0">3 0 24575,'0'0'-8191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7"/>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8"/>
    </inkml:context>
    <inkml:brush xml:id="br0">
      <inkml:brushProperty name="width" value="0.05" units="cm"/>
      <inkml:brushProperty name="height" value="0.05" units="cm"/>
      <inkml:brushProperty name="color" value="#996600"/>
    </inkml:brush>
  </inkml:definitions>
  <inkml:trace contextRef="#ctx0" brushRef="#br0">9 4 24575,'-4'0'0,"-1"-3"0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9"/>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0"/>
    </inkml:context>
    <inkml:brush xml:id="br0">
      <inkml:brushProperty name="width" value="0.05" units="cm"/>
      <inkml:brushProperty name="height" value="0.05" units="cm"/>
      <inkml:brushProperty name="color" value="#996600"/>
    </inkml:brush>
  </inkml:definitions>
  <inkml:trace contextRef="#ctx0" brushRef="#br0">254 5 24575,'0'-5'0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3"/>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1"/>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2"/>
    </inkml:context>
    <inkml:brush xml:id="br0">
      <inkml:brushProperty name="width" value="0.05" units="cm"/>
      <inkml:brushProperty name="height" value="0.05" units="cm"/>
      <inkml:brushProperty name="color" value="#996600"/>
    </inkml:brush>
  </inkml:definitions>
  <inkml:trace contextRef="#ctx0" brushRef="#br0">1 1 24575,'5'0'0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3"/>
    </inkml:context>
    <inkml:brush xml:id="br0">
      <inkml:brushProperty name="width" value="0.05" units="cm"/>
      <inkml:brushProperty name="height" value="0.05" units="cm"/>
      <inkml:brushProperty name="color" value="#996600"/>
    </inkml:brush>
  </inkml:definitions>
  <inkml:trace contextRef="#ctx0" brushRef="#br0">254 1 24575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4"/>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5"/>
    </inkml:context>
    <inkml:brush xml:id="br0">
      <inkml:brushProperty name="width" value="0.05" units="cm"/>
      <inkml:brushProperty name="height" value="0.05" units="cm"/>
      <inkml:brushProperty name="color" value="#996600"/>
    </inkml:brush>
  </inkml:definitions>
  <inkml:trace contextRef="#ctx0" brushRef="#br0">0 0 24575,'5'0'0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6"/>
    </inkml:context>
    <inkml:brush xml:id="br0">
      <inkml:brushProperty name="width" value="0.05" units="cm"/>
      <inkml:brushProperty name="height" value="0.05" units="cm"/>
      <inkml:brushProperty name="color" value="#996600"/>
    </inkml:brush>
  </inkml:definitions>
  <inkml:trace contextRef="#ctx0" brushRef="#br0">254 1 24575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7"/>
    </inkml:context>
    <inkml:brush xml:id="br0">
      <inkml:brushProperty name="width" value="0.05" units="cm"/>
      <inkml:brushProperty name="height" value="0.05" units="cm"/>
      <inkml:brushProperty name="color" value="#996600"/>
    </inkml:brush>
  </inkml:definitions>
  <inkml:trace contextRef="#ctx0" brushRef="#br0">253 6 24575,'0'-5'0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8"/>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9"/>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0"/>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4"/>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1"/>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2"/>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3"/>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4"/>
    </inkml:context>
    <inkml:brush xml:id="br0">
      <inkml:brushProperty name="width" value="0.05" units="cm"/>
      <inkml:brushProperty name="height" value="0.05" units="cm"/>
      <inkml:brushProperty name="color" value="#996600"/>
    </inkml:brush>
  </inkml:definitions>
  <inkml:trace contextRef="#ctx0" brushRef="#br0">0 1 24575,'5'0'0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49:04.089"/>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5"/>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6"/>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7"/>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8"/>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9"/>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0"/>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1"/>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2"/>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4"/>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5"/>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7"/>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8"/>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9"/>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0"/>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4"/>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1"/>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2"/>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3"/>
    </inkml:context>
    <inkml:brush xml:id="br0">
      <inkml:brushProperty name="width" value="0.05" units="cm"/>
      <inkml:brushProperty name="height" value="0.05" units="cm"/>
      <inkml:brushProperty name="color" value="#996600"/>
    </inkml:brush>
  </inkml:definitions>
  <inkml:trace contextRef="#ctx0" brushRef="#br0">337 0 24575,'0'0'-8191</inkml:trace>
  <inkml:trace contextRef="#ctx0" brushRef="#br0" timeOffset="1">-2 551 24575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5"/>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7"/>
    </inkml:context>
    <inkml:brush xml:id="br0">
      <inkml:brushProperty name="width" value="0.05" units="cm"/>
      <inkml:brushProperty name="height" value="0.05" units="cm"/>
      <inkml:brushProperty name="color" value="#996600"/>
    </inkml:brush>
  </inkml:definitions>
  <inkml:trace contextRef="#ctx0" brushRef="#br0">235 0 24575,'0'0'-8191</inkml:trace>
  <inkml:trace contextRef="#ctx0" brushRef="#br0" timeOffset="1">2 952 24575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9"/>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0"/>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1"/>
    </inkml:context>
    <inkml:brush xml:id="br0">
      <inkml:brushProperty name="width" value="0.05" units="cm"/>
      <inkml:brushProperty name="height" value="0.05" units="cm"/>
      <inkml:brushProperty name="color" value="#996600"/>
    </inkml:brush>
  </inkml:definitions>
  <inkml:trace contextRef="#ctx0" brushRef="#br0">173 21 24575,'0'0'-8191</inkml:trace>
  <inkml:trace contextRef="#ctx0" brushRef="#br0" timeOffset="1">3 0 24575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5"/>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4"/>
    </inkml:context>
    <inkml:brush xml:id="br0">
      <inkml:brushProperty name="width" value="0.05" units="cm"/>
      <inkml:brushProperty name="height" value="0.05" units="cm"/>
      <inkml:brushProperty name="color" value="#996600"/>
    </inkml:brush>
  </inkml:definitions>
  <inkml:trace contextRef="#ctx0" brushRef="#br0">680 1207 24575,'0'0'-8191</inkml:trace>
  <inkml:trace contextRef="#ctx0" brushRef="#br0" timeOffset="1">2 0 24575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6"/>
    </inkml:context>
    <inkml:brush xml:id="br0">
      <inkml:brushProperty name="width" value="0.05" units="cm"/>
      <inkml:brushProperty name="height" value="0.05" units="cm"/>
      <inkml:brushProperty name="color" value="#996600"/>
    </inkml:brush>
  </inkml:definitions>
  <inkml:trace contextRef="#ctx0" brushRef="#br0">2 1 24575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7"/>
    </inkml:context>
    <inkml:brush xml:id="br0">
      <inkml:brushProperty name="width" value="0.05" units="cm"/>
      <inkml:brushProperty name="height" value="0.05" units="cm"/>
      <inkml:brushProperty name="color" value="#996600"/>
    </inkml:brush>
  </inkml:definitions>
  <inkml:trace contextRef="#ctx0" brushRef="#br0">3 0 24575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8"/>
    </inkml:context>
    <inkml:brush xml:id="br0">
      <inkml:brushProperty name="width" value="0.05" units="cm"/>
      <inkml:brushProperty name="height" value="0.05" units="cm"/>
      <inkml:brushProperty name="color" value="#996600"/>
    </inkml:brush>
  </inkml:definitions>
  <inkml:trace contextRef="#ctx0" brushRef="#br0">40 1 24575,'-4'0'0,"-5"0"0,-4 0 0,0 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9"/>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0"/>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1"/>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2"/>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3"/>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4"/>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6"/>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5"/>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6"/>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7"/>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8"/>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9"/>
    </inkml:context>
    <inkml:brush xml:id="br0">
      <inkml:brushProperty name="width" value="0.05" units="cm"/>
      <inkml:brushProperty name="height" value="0.05" units="cm"/>
      <inkml:brushProperty name="color" value="#996600"/>
    </inkml:brush>
  </inkml:definitions>
  <inkml:trace contextRef="#ctx0" brushRef="#br0">6 1 24575,'-5'0'0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0"/>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1"/>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2"/>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3"/>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4"/>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7"/>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5"/>
    </inkml:context>
    <inkml:brush xml:id="br0">
      <inkml:brushProperty name="width" value="0.05" units="cm"/>
      <inkml:brushProperty name="height" value="0.05" units="cm"/>
      <inkml:brushProperty name="color" value="#996600"/>
    </inkml:brush>
  </inkml:definitions>
  <inkml:trace contextRef="#ctx0" brushRef="#br0">254 1 24575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6"/>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7"/>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8"/>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9"/>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1"/>
    </inkml:context>
    <inkml:brush xml:id="br0">
      <inkml:brushProperty name="width" value="0.05" units="cm"/>
      <inkml:brushProperty name="height" value="0.05" units="cm"/>
      <inkml:brushProperty name="color" value="#996600"/>
    </inkml:brush>
  </inkml:definitions>
  <inkml:trace contextRef="#ctx0" brushRef="#br0">253 6 24575,'0'-5'0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2"/>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3"/>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4"/>
    </inkml:context>
    <inkml:brush xml:id="br0">
      <inkml:brushProperty name="width" value="0.05" units="cm"/>
      <inkml:brushProperty name="height" value="0.05" units="cm"/>
      <inkml:brushProperty name="color" value="#996600"/>
    </inkml:brush>
  </inkml:definitions>
  <inkml:trace contextRef="#ctx0" brushRef="#br0">253 6 24575,'0'-5'0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8"/>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5"/>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7"/>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8"/>
    </inkml:context>
    <inkml:brush xml:id="br0">
      <inkml:brushProperty name="width" value="0.05" units="cm"/>
      <inkml:brushProperty name="height" value="0.05" units="cm"/>
      <inkml:brushProperty name="color" value="#996600"/>
    </inkml:brush>
  </inkml:definitions>
  <inkml:trace contextRef="#ctx0" brushRef="#br0">25 9 24575,'-4'0'0,"0"-4"0,-5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9"/>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0"/>
    </inkml:context>
    <inkml:brush xml:id="br0">
      <inkml:brushProperty name="width" value="0.05" units="cm"/>
      <inkml:brushProperty name="height" value="0.05" units="cm"/>
      <inkml:brushProperty name="color" value="#996600"/>
    </inkml:brush>
  </inkml:definitions>
  <inkml:trace contextRef="#ctx0" brushRef="#br0">6 1 24575,'-5'0'0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1"/>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2"/>
    </inkml:context>
    <inkml:brush xml:id="br0">
      <inkml:brushProperty name="width" value="0.05" units="cm"/>
      <inkml:brushProperty name="height" value="0.05" units="cm"/>
      <inkml:brushProperty name="color" value="#996600"/>
    </inkml:brush>
  </inkml:definitions>
  <inkml:trace contextRef="#ctx0" brushRef="#br0">0 1 24575,'5'0'0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3"/>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4"/>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9"/>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5"/>
    </inkml:context>
    <inkml:brush xml:id="br0">
      <inkml:brushProperty name="width" value="0.05" units="cm"/>
      <inkml:brushProperty name="height" value="0.05" units="cm"/>
      <inkml:brushProperty name="color" value="#996600"/>
    </inkml:brush>
  </inkml:definitions>
  <inkml:trace contextRef="#ctx0" brushRef="#br0">25 9 24575,'-3'0'0,"-2"-4"0,-3-1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6"/>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0"/>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1"/>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2"/>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4"/>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5"/>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7"/>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0"/>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8"/>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9"/>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0"/>
    </inkml:context>
    <inkml:brush xml:id="br0">
      <inkml:brushProperty name="width" value="0.05" units="cm"/>
      <inkml:brushProperty name="height" value="0.05" units="cm"/>
      <inkml:brushProperty name="color" value="#996600"/>
    </inkml:brush>
  </inkml:definitions>
  <inkml:trace contextRef="#ctx0" brushRef="#br0">254 5 24575,'0'-5'0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1"/>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2"/>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3"/>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4"/>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5"/>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6"/>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7"/>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4257631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193888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489153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996921"/>
          </a:xfrm>
        </p:spPr>
        <p:txBody>
          <a:bodyPr anchor="b">
            <a:normAutofit/>
          </a:bodyPr>
          <a:lstStyle>
            <a:lvl1pPr algn="l">
              <a:defRPr sz="8000" b="1" i="0">
                <a:solidFill>
                  <a:srgbClr val="308AE9"/>
                </a:solidFill>
                <a:latin typeface="Arial" charset="0"/>
                <a:ea typeface="Arial" charset="0"/>
                <a:cs typeface="Arial" charset="0"/>
              </a:defRPr>
            </a:lvl1pPr>
          </a:lstStyle>
          <a:p>
            <a:r>
              <a:rPr lang="en-US"/>
              <a:t>Click to edit Master title style</a:t>
            </a:r>
            <a:endParaRPr lang="en-US" dirty="0"/>
          </a:p>
        </p:txBody>
      </p:sp>
      <p:sp>
        <p:nvSpPr>
          <p:cNvPr id="9" name="Text Placeholder 23"/>
          <p:cNvSpPr>
            <a:spLocks noGrp="1"/>
          </p:cNvSpPr>
          <p:nvPr>
            <p:ph type="body" sz="quarter" idx="13"/>
          </p:nvPr>
        </p:nvSpPr>
        <p:spPr>
          <a:xfrm>
            <a:off x="2057401" y="10394143"/>
            <a:ext cx="11023206" cy="5140286"/>
          </a:xfrm>
        </p:spPr>
        <p:txBody>
          <a:bodyPr>
            <a:normAutofit/>
          </a:bodyPr>
          <a:lstStyle>
            <a:lvl1pPr marL="325756" indent="-325756">
              <a:buClr>
                <a:srgbClr val="308AE9"/>
              </a:buClr>
              <a:defRPr sz="3800"/>
            </a:lvl1pPr>
            <a:lvl2pPr marL="817246" indent="-491490">
              <a:buClr>
                <a:srgbClr val="308AE9"/>
              </a:buClr>
              <a:defRPr sz="3800"/>
            </a:lvl2pPr>
            <a:lvl3pPr marL="1143000" indent="-325756">
              <a:buClr>
                <a:srgbClr val="308AE9"/>
              </a:buClr>
              <a:defRPr sz="3800"/>
            </a:lvl3pPr>
            <a:lvl4pPr marL="1632586" indent="-489586">
              <a:buClr>
                <a:srgbClr val="308AE9"/>
              </a:buClr>
              <a:defRPr sz="3800"/>
            </a:lvl4pPr>
            <a:lvl5pPr marL="2068830" indent="-436246">
              <a:buClr>
                <a:srgbClr val="308AE9"/>
              </a:buClr>
              <a:defRPr sz="3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5"/>
          <p:cNvSpPr>
            <a:spLocks noGrp="1"/>
          </p:cNvSpPr>
          <p:nvPr>
            <p:ph type="body" sz="quarter" idx="14" hasCustomPrompt="1"/>
          </p:nvPr>
        </p:nvSpPr>
        <p:spPr>
          <a:xfrm>
            <a:off x="2057402" y="9002400"/>
            <a:ext cx="11023206" cy="1391742"/>
          </a:xfrm>
        </p:spPr>
        <p:txBody>
          <a:bodyPr>
            <a:normAutofit/>
          </a:bodyPr>
          <a:lstStyle>
            <a:lvl1pPr marL="0" indent="0" algn="l">
              <a:buNone/>
              <a:defRPr sz="4300" b="1" baseline="0">
                <a:solidFill>
                  <a:srgbClr val="308AE9"/>
                </a:solidFill>
                <a:latin typeface="Arial"/>
              </a:defRPr>
            </a:lvl1pPr>
          </a:lstStyle>
          <a:p>
            <a:pPr lvl="0"/>
            <a:r>
              <a:rPr lang="en-US" dirty="0"/>
              <a:t>Header and text style 1</a:t>
            </a:r>
          </a:p>
        </p:txBody>
      </p:sp>
    </p:spTree>
    <p:extLst>
      <p:ext uri="{BB962C8B-B14F-4D97-AF65-F5344CB8AC3E}">
        <p14:creationId xmlns:p14="http://schemas.microsoft.com/office/powerpoint/2010/main" val="32185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393988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F0F516-E53B-FB4D-89D3-10B44198A3D0}" type="datetimeFigureOut">
              <a:rPr lang="en-US" smtClean="0"/>
              <a:t>4/8/2025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52665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F0F516-E53B-FB4D-89D3-10B44198A3D0}"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38748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F0F516-E53B-FB4D-89D3-10B44198A3D0}" type="datetimeFigureOut">
              <a:rPr lang="en-US" smtClean="0"/>
              <a:t>4/8/2025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148124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F0F516-E53B-FB4D-89D3-10B44198A3D0}" type="datetimeFigureOut">
              <a:rPr lang="en-US" smtClean="0"/>
              <a:t>4/8/2025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4003116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F0F516-E53B-FB4D-89D3-10B44198A3D0}" type="datetimeFigureOut">
              <a:rPr lang="en-US" smtClean="0"/>
              <a:t>4/8/2025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280922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91F0F516-E53B-FB4D-89D3-10B44198A3D0}"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25158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91F0F516-E53B-FB4D-89D3-10B44198A3D0}" type="datetimeFigureOut">
              <a:rPr lang="en-US" smtClean="0"/>
              <a:t>4/8/2025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76977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91F0F516-E53B-FB4D-89D3-10B44198A3D0}" type="datetimeFigureOut">
              <a:rPr lang="en-US" smtClean="0"/>
              <a:t>4/8/2025</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115EDD98-A6FE-2249-BC23-A2159BEF95F3}" type="slidenum">
              <a:rPr lang="en-US" smtClean="0"/>
              <a:t>‹#›</a:t>
            </a:fld>
            <a:endParaRPr lang="en-US"/>
          </a:p>
        </p:txBody>
      </p:sp>
    </p:spTree>
    <p:extLst>
      <p:ext uri="{BB962C8B-B14F-4D97-AF65-F5344CB8AC3E}">
        <p14:creationId xmlns:p14="http://schemas.microsoft.com/office/powerpoint/2010/main" val="30279434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81.xml"/><Relationship Id="rId21" Type="http://schemas.openxmlformats.org/officeDocument/2006/relationships/image" Target="../media/image17.jpg"/><Relationship Id="rId42" Type="http://schemas.openxmlformats.org/officeDocument/2006/relationships/customXml" Target="../ink/ink15.xml"/><Relationship Id="rId63" Type="http://schemas.openxmlformats.org/officeDocument/2006/relationships/customXml" Target="../ink/ink35.xml"/><Relationship Id="rId84" Type="http://schemas.openxmlformats.org/officeDocument/2006/relationships/customXml" Target="../ink/ink52.xml"/><Relationship Id="rId138" Type="http://schemas.openxmlformats.org/officeDocument/2006/relationships/customXml" Target="../ink/ink102.xml"/><Relationship Id="rId159" Type="http://schemas.openxmlformats.org/officeDocument/2006/relationships/customXml" Target="../ink/ink120.xml"/><Relationship Id="rId170" Type="http://schemas.openxmlformats.org/officeDocument/2006/relationships/customXml" Target="../ink/ink131.xml"/><Relationship Id="rId107" Type="http://schemas.openxmlformats.org/officeDocument/2006/relationships/customXml" Target="../ink/ink73.xml"/><Relationship Id="rId11" Type="http://schemas.openxmlformats.org/officeDocument/2006/relationships/image" Target="../media/image10.png"/><Relationship Id="rId32" Type="http://schemas.openxmlformats.org/officeDocument/2006/relationships/customXml" Target="../ink/ink5.xml"/><Relationship Id="rId53" Type="http://schemas.openxmlformats.org/officeDocument/2006/relationships/customXml" Target="../ink/ink26.xml"/><Relationship Id="rId74" Type="http://schemas.openxmlformats.org/officeDocument/2006/relationships/customXml" Target="../ink/ink43.xml"/><Relationship Id="rId128" Type="http://schemas.openxmlformats.org/officeDocument/2006/relationships/customXml" Target="../ink/ink92.xml"/><Relationship Id="rId149" Type="http://schemas.openxmlformats.org/officeDocument/2006/relationships/customXml" Target="../ink/ink111.xml"/><Relationship Id="rId5" Type="http://schemas.openxmlformats.org/officeDocument/2006/relationships/image" Target="../media/image4.png"/><Relationship Id="rId95" Type="http://schemas.openxmlformats.org/officeDocument/2006/relationships/customXml" Target="../ink/ink62.xml"/><Relationship Id="rId160" Type="http://schemas.openxmlformats.org/officeDocument/2006/relationships/customXml" Target="../ink/ink121.xml"/><Relationship Id="rId22" Type="http://schemas.openxmlformats.org/officeDocument/2006/relationships/image" Target="../media/image18.jpg"/><Relationship Id="rId43" Type="http://schemas.openxmlformats.org/officeDocument/2006/relationships/customXml" Target="../ink/ink16.xml"/><Relationship Id="rId64" Type="http://schemas.openxmlformats.org/officeDocument/2006/relationships/image" Target="../media/image25.png"/><Relationship Id="rId118" Type="http://schemas.openxmlformats.org/officeDocument/2006/relationships/customXml" Target="../ink/ink82.xml"/><Relationship Id="rId139" Type="http://schemas.openxmlformats.org/officeDocument/2006/relationships/customXml" Target="../ink/ink103.xml"/><Relationship Id="rId85" Type="http://schemas.openxmlformats.org/officeDocument/2006/relationships/customXml" Target="../ink/ink53.xml"/><Relationship Id="rId150" Type="http://schemas.openxmlformats.org/officeDocument/2006/relationships/customXml" Target="../ink/ink112.xml"/><Relationship Id="rId171" Type="http://schemas.openxmlformats.org/officeDocument/2006/relationships/customXml" Target="../ink/ink132.xml"/><Relationship Id="rId12" Type="http://schemas.openxmlformats.org/officeDocument/2006/relationships/image" Target="../media/image11.png"/><Relationship Id="rId33" Type="http://schemas.openxmlformats.org/officeDocument/2006/relationships/customXml" Target="../ink/ink6.xml"/><Relationship Id="rId108" Type="http://schemas.openxmlformats.org/officeDocument/2006/relationships/image" Target="../media/image31.png"/><Relationship Id="rId129" Type="http://schemas.openxmlformats.org/officeDocument/2006/relationships/customXml" Target="../ink/ink93.xml"/><Relationship Id="rId54" Type="http://schemas.openxmlformats.org/officeDocument/2006/relationships/customXml" Target="../ink/ink27.xml"/><Relationship Id="rId75" Type="http://schemas.openxmlformats.org/officeDocument/2006/relationships/image" Target="../media/image28.png"/><Relationship Id="rId96" Type="http://schemas.openxmlformats.org/officeDocument/2006/relationships/customXml" Target="../ink/ink63.xml"/><Relationship Id="rId140" Type="http://schemas.openxmlformats.org/officeDocument/2006/relationships/customXml" Target="../ink/ink104.xml"/><Relationship Id="rId161" Type="http://schemas.openxmlformats.org/officeDocument/2006/relationships/customXml" Target="../ink/ink122.xml"/><Relationship Id="rId1" Type="http://schemas.openxmlformats.org/officeDocument/2006/relationships/slideLayout" Target="../slideLayouts/slideLayout12.xml"/><Relationship Id="rId6" Type="http://schemas.openxmlformats.org/officeDocument/2006/relationships/image" Target="../media/image5.png"/><Relationship Id="rId23" Type="http://schemas.openxmlformats.org/officeDocument/2006/relationships/image" Target="../media/image19.jpg"/><Relationship Id="rId28" Type="http://schemas.openxmlformats.org/officeDocument/2006/relationships/image" Target="../media/image23.png"/><Relationship Id="rId49" Type="http://schemas.openxmlformats.org/officeDocument/2006/relationships/customXml" Target="../ink/ink22.xml"/><Relationship Id="rId114" Type="http://schemas.openxmlformats.org/officeDocument/2006/relationships/customXml" Target="../ink/ink79.xml"/><Relationship Id="rId119" Type="http://schemas.openxmlformats.org/officeDocument/2006/relationships/customXml" Target="../ink/ink83.xml"/><Relationship Id="rId44" Type="http://schemas.openxmlformats.org/officeDocument/2006/relationships/customXml" Target="../ink/ink17.xml"/><Relationship Id="rId60" Type="http://schemas.openxmlformats.org/officeDocument/2006/relationships/image" Target="../media/image24.png"/><Relationship Id="rId65" Type="http://schemas.openxmlformats.org/officeDocument/2006/relationships/customXml" Target="../ink/ink36.xml"/><Relationship Id="rId81" Type="http://schemas.openxmlformats.org/officeDocument/2006/relationships/customXml" Target="../ink/ink49.xml"/><Relationship Id="rId86" Type="http://schemas.openxmlformats.org/officeDocument/2006/relationships/customXml" Target="../ink/ink54.xml"/><Relationship Id="rId130" Type="http://schemas.openxmlformats.org/officeDocument/2006/relationships/customXml" Target="../ink/ink94.xml"/><Relationship Id="rId135" Type="http://schemas.openxmlformats.org/officeDocument/2006/relationships/customXml" Target="../ink/ink99.xml"/><Relationship Id="rId151" Type="http://schemas.openxmlformats.org/officeDocument/2006/relationships/customXml" Target="../ink/ink113.xml"/><Relationship Id="rId156" Type="http://schemas.openxmlformats.org/officeDocument/2006/relationships/image" Target="../media/image35.png"/><Relationship Id="rId172" Type="http://schemas.openxmlformats.org/officeDocument/2006/relationships/customXml" Target="../ink/ink133.xml"/><Relationship Id="rId13" Type="http://schemas.openxmlformats.org/officeDocument/2006/relationships/image" Target="../media/image12.jpg"/><Relationship Id="rId18" Type="http://schemas.openxmlformats.org/officeDocument/2006/relationships/image" Target="../media/image14.jpg"/><Relationship Id="rId39" Type="http://schemas.openxmlformats.org/officeDocument/2006/relationships/customXml" Target="../ink/ink12.xml"/><Relationship Id="rId109" Type="http://schemas.openxmlformats.org/officeDocument/2006/relationships/customXml" Target="../ink/ink74.xml"/><Relationship Id="rId34" Type="http://schemas.openxmlformats.org/officeDocument/2006/relationships/customXml" Target="../ink/ink7.xml"/><Relationship Id="rId50" Type="http://schemas.openxmlformats.org/officeDocument/2006/relationships/customXml" Target="../ink/ink23.xml"/><Relationship Id="rId55" Type="http://schemas.openxmlformats.org/officeDocument/2006/relationships/customXml" Target="../ink/ink28.xml"/><Relationship Id="rId76" Type="http://schemas.openxmlformats.org/officeDocument/2006/relationships/customXml" Target="../ink/ink44.xml"/><Relationship Id="rId97" Type="http://schemas.openxmlformats.org/officeDocument/2006/relationships/customXml" Target="../ink/ink64.xml"/><Relationship Id="rId104" Type="http://schemas.openxmlformats.org/officeDocument/2006/relationships/customXml" Target="../ink/ink70.xml"/><Relationship Id="rId120" Type="http://schemas.openxmlformats.org/officeDocument/2006/relationships/customXml" Target="../ink/ink84.xml"/><Relationship Id="rId125" Type="http://schemas.openxmlformats.org/officeDocument/2006/relationships/customXml" Target="../ink/ink89.xml"/><Relationship Id="rId141" Type="http://schemas.openxmlformats.org/officeDocument/2006/relationships/customXml" Target="../ink/ink105.xml"/><Relationship Id="rId146" Type="http://schemas.openxmlformats.org/officeDocument/2006/relationships/customXml" Target="../ink/ink109.xml"/><Relationship Id="rId167" Type="http://schemas.openxmlformats.org/officeDocument/2006/relationships/customXml" Target="../ink/ink128.xml"/><Relationship Id="rId7" Type="http://schemas.openxmlformats.org/officeDocument/2006/relationships/image" Target="../media/image6.png"/><Relationship Id="rId71" Type="http://schemas.openxmlformats.org/officeDocument/2006/relationships/image" Target="../media/image27.png"/><Relationship Id="rId92" Type="http://schemas.openxmlformats.org/officeDocument/2006/relationships/customXml" Target="../ink/ink59.xml"/><Relationship Id="rId162" Type="http://schemas.openxmlformats.org/officeDocument/2006/relationships/customXml" Target="../ink/ink123.xml"/><Relationship Id="rId2" Type="http://schemas.openxmlformats.org/officeDocument/2006/relationships/image" Target="../media/image1.png"/><Relationship Id="rId29" Type="http://schemas.openxmlformats.org/officeDocument/2006/relationships/customXml" Target="../ink/ink2.xml"/><Relationship Id="rId24" Type="http://schemas.openxmlformats.org/officeDocument/2006/relationships/image" Target="../media/image20.jpg"/><Relationship Id="rId40" Type="http://schemas.openxmlformats.org/officeDocument/2006/relationships/customXml" Target="../ink/ink13.xml"/><Relationship Id="rId45" Type="http://schemas.openxmlformats.org/officeDocument/2006/relationships/customXml" Target="../ink/ink18.xml"/><Relationship Id="rId66" Type="http://schemas.openxmlformats.org/officeDocument/2006/relationships/customXml" Target="../ink/ink37.xml"/><Relationship Id="rId87" Type="http://schemas.openxmlformats.org/officeDocument/2006/relationships/image" Target="../media/image29.png"/><Relationship Id="rId110" Type="http://schemas.openxmlformats.org/officeDocument/2006/relationships/customXml" Target="../ink/ink75.xml"/><Relationship Id="rId115" Type="http://schemas.openxmlformats.org/officeDocument/2006/relationships/customXml" Target="../ink/ink80.xml"/><Relationship Id="rId131" Type="http://schemas.openxmlformats.org/officeDocument/2006/relationships/customXml" Target="../ink/ink95.xml"/><Relationship Id="rId136" Type="http://schemas.openxmlformats.org/officeDocument/2006/relationships/customXml" Target="../ink/ink100.xml"/><Relationship Id="rId157" Type="http://schemas.openxmlformats.org/officeDocument/2006/relationships/customXml" Target="../ink/ink118.xml"/><Relationship Id="rId61" Type="http://schemas.openxmlformats.org/officeDocument/2006/relationships/customXml" Target="../ink/ink33.xml"/><Relationship Id="rId82" Type="http://schemas.openxmlformats.org/officeDocument/2006/relationships/customXml" Target="../ink/ink50.xml"/><Relationship Id="rId152" Type="http://schemas.openxmlformats.org/officeDocument/2006/relationships/customXml" Target="../ink/ink114.xml"/><Relationship Id="rId173" Type="http://schemas.openxmlformats.org/officeDocument/2006/relationships/customXml" Target="../ink/ink134.xml"/><Relationship Id="rId19" Type="http://schemas.openxmlformats.org/officeDocument/2006/relationships/image" Target="../media/image15.jpg"/><Relationship Id="rId14" Type="http://schemas.openxmlformats.org/officeDocument/2006/relationships/hyperlink" Target="mailto:huck4481@vandals.uidaho.edu" TargetMode="External"/><Relationship Id="rId30" Type="http://schemas.openxmlformats.org/officeDocument/2006/relationships/customXml" Target="../ink/ink3.xml"/><Relationship Id="rId35" Type="http://schemas.openxmlformats.org/officeDocument/2006/relationships/customXml" Target="../ink/ink8.xml"/><Relationship Id="rId56" Type="http://schemas.openxmlformats.org/officeDocument/2006/relationships/customXml" Target="../ink/ink29.xml"/><Relationship Id="rId77" Type="http://schemas.openxmlformats.org/officeDocument/2006/relationships/customXml" Target="../ink/ink45.xml"/><Relationship Id="rId100" Type="http://schemas.openxmlformats.org/officeDocument/2006/relationships/image" Target="../media/image30.png"/><Relationship Id="rId105" Type="http://schemas.openxmlformats.org/officeDocument/2006/relationships/customXml" Target="../ink/ink71.xml"/><Relationship Id="rId126" Type="http://schemas.openxmlformats.org/officeDocument/2006/relationships/customXml" Target="../ink/ink90.xml"/><Relationship Id="rId147" Type="http://schemas.openxmlformats.org/officeDocument/2006/relationships/customXml" Target="../ink/ink110.xml"/><Relationship Id="rId168" Type="http://schemas.openxmlformats.org/officeDocument/2006/relationships/customXml" Target="../ink/ink129.xml"/><Relationship Id="rId8" Type="http://schemas.openxmlformats.org/officeDocument/2006/relationships/image" Target="../media/image7.png"/><Relationship Id="rId51" Type="http://schemas.openxmlformats.org/officeDocument/2006/relationships/customXml" Target="../ink/ink24.xml"/><Relationship Id="rId72" Type="http://schemas.openxmlformats.org/officeDocument/2006/relationships/customXml" Target="../ink/ink41.xml"/><Relationship Id="rId93" Type="http://schemas.openxmlformats.org/officeDocument/2006/relationships/customXml" Target="../ink/ink60.xml"/><Relationship Id="rId98" Type="http://schemas.openxmlformats.org/officeDocument/2006/relationships/customXml" Target="../ink/ink65.xml"/><Relationship Id="rId121" Type="http://schemas.openxmlformats.org/officeDocument/2006/relationships/customXml" Target="../ink/ink85.xml"/><Relationship Id="rId142" Type="http://schemas.openxmlformats.org/officeDocument/2006/relationships/customXml" Target="../ink/ink106.xml"/><Relationship Id="rId163" Type="http://schemas.openxmlformats.org/officeDocument/2006/relationships/customXml" Target="../ink/ink124.xml"/><Relationship Id="rId3" Type="http://schemas.openxmlformats.org/officeDocument/2006/relationships/image" Target="../media/image2.png"/><Relationship Id="rId25" Type="http://schemas.openxmlformats.org/officeDocument/2006/relationships/image" Target="../media/image21.jpg"/><Relationship Id="rId46" Type="http://schemas.openxmlformats.org/officeDocument/2006/relationships/customXml" Target="../ink/ink19.xml"/><Relationship Id="rId67" Type="http://schemas.openxmlformats.org/officeDocument/2006/relationships/customXml" Target="../ink/ink38.xml"/><Relationship Id="rId116" Type="http://schemas.openxmlformats.org/officeDocument/2006/relationships/image" Target="../media/image32.png"/><Relationship Id="rId137" Type="http://schemas.openxmlformats.org/officeDocument/2006/relationships/customXml" Target="../ink/ink101.xml"/><Relationship Id="rId158" Type="http://schemas.openxmlformats.org/officeDocument/2006/relationships/customXml" Target="../ink/ink119.xml"/><Relationship Id="rId20" Type="http://schemas.openxmlformats.org/officeDocument/2006/relationships/image" Target="../media/image16.jpg"/><Relationship Id="rId41" Type="http://schemas.openxmlformats.org/officeDocument/2006/relationships/customXml" Target="../ink/ink14.xml"/><Relationship Id="rId62" Type="http://schemas.openxmlformats.org/officeDocument/2006/relationships/customXml" Target="../ink/ink34.xml"/><Relationship Id="rId83" Type="http://schemas.openxmlformats.org/officeDocument/2006/relationships/customXml" Target="../ink/ink51.xml"/><Relationship Id="rId88" Type="http://schemas.openxmlformats.org/officeDocument/2006/relationships/customXml" Target="../ink/ink55.xml"/><Relationship Id="rId111" Type="http://schemas.openxmlformats.org/officeDocument/2006/relationships/customXml" Target="../ink/ink76.xml"/><Relationship Id="rId132" Type="http://schemas.openxmlformats.org/officeDocument/2006/relationships/customXml" Target="../ink/ink96.xml"/><Relationship Id="rId153" Type="http://schemas.openxmlformats.org/officeDocument/2006/relationships/customXml" Target="../ink/ink115.xml"/><Relationship Id="rId15" Type="http://schemas.openxmlformats.org/officeDocument/2006/relationships/hyperlink" Target="mailto:eyager@uidaho.edu" TargetMode="External"/><Relationship Id="rId36" Type="http://schemas.openxmlformats.org/officeDocument/2006/relationships/customXml" Target="../ink/ink9.xml"/><Relationship Id="rId57" Type="http://schemas.openxmlformats.org/officeDocument/2006/relationships/customXml" Target="../ink/ink30.xml"/><Relationship Id="rId106" Type="http://schemas.openxmlformats.org/officeDocument/2006/relationships/customXml" Target="../ink/ink72.xml"/><Relationship Id="rId127" Type="http://schemas.openxmlformats.org/officeDocument/2006/relationships/customXml" Target="../ink/ink91.xml"/><Relationship Id="rId10" Type="http://schemas.openxmlformats.org/officeDocument/2006/relationships/image" Target="../media/image9.png"/><Relationship Id="rId31" Type="http://schemas.openxmlformats.org/officeDocument/2006/relationships/customXml" Target="../ink/ink4.xml"/><Relationship Id="rId52" Type="http://schemas.openxmlformats.org/officeDocument/2006/relationships/customXml" Target="../ink/ink25.xml"/><Relationship Id="rId73" Type="http://schemas.openxmlformats.org/officeDocument/2006/relationships/customXml" Target="../ink/ink42.xml"/><Relationship Id="rId78" Type="http://schemas.openxmlformats.org/officeDocument/2006/relationships/customXml" Target="../ink/ink46.xml"/><Relationship Id="rId94" Type="http://schemas.openxmlformats.org/officeDocument/2006/relationships/customXml" Target="../ink/ink61.xml"/><Relationship Id="rId99" Type="http://schemas.openxmlformats.org/officeDocument/2006/relationships/customXml" Target="../ink/ink66.xml"/><Relationship Id="rId101" Type="http://schemas.openxmlformats.org/officeDocument/2006/relationships/customXml" Target="../ink/ink67.xml"/><Relationship Id="rId122" Type="http://schemas.openxmlformats.org/officeDocument/2006/relationships/customXml" Target="../ink/ink86.xml"/><Relationship Id="rId143" Type="http://schemas.openxmlformats.org/officeDocument/2006/relationships/image" Target="../media/image33.png"/><Relationship Id="rId148" Type="http://schemas.openxmlformats.org/officeDocument/2006/relationships/image" Target="../media/image34.png"/><Relationship Id="rId164" Type="http://schemas.openxmlformats.org/officeDocument/2006/relationships/customXml" Target="../ink/ink125.xml"/><Relationship Id="rId169" Type="http://schemas.openxmlformats.org/officeDocument/2006/relationships/customXml" Target="../ink/ink130.xml"/><Relationship Id="rId4" Type="http://schemas.openxmlformats.org/officeDocument/2006/relationships/image" Target="../media/image3.png"/><Relationship Id="rId9" Type="http://schemas.openxmlformats.org/officeDocument/2006/relationships/image" Target="../media/image8.png"/><Relationship Id="rId26" Type="http://schemas.openxmlformats.org/officeDocument/2006/relationships/image" Target="../media/image22.png"/><Relationship Id="rId47" Type="http://schemas.openxmlformats.org/officeDocument/2006/relationships/customXml" Target="../ink/ink20.xml"/><Relationship Id="rId68" Type="http://schemas.openxmlformats.org/officeDocument/2006/relationships/image" Target="../media/image26.png"/><Relationship Id="rId89" Type="http://schemas.openxmlformats.org/officeDocument/2006/relationships/customXml" Target="../ink/ink56.xml"/><Relationship Id="rId112" Type="http://schemas.openxmlformats.org/officeDocument/2006/relationships/customXml" Target="../ink/ink77.xml"/><Relationship Id="rId133" Type="http://schemas.openxmlformats.org/officeDocument/2006/relationships/customXml" Target="../ink/ink97.xml"/><Relationship Id="rId154" Type="http://schemas.openxmlformats.org/officeDocument/2006/relationships/customXml" Target="../ink/ink116.xml"/><Relationship Id="rId16" Type="http://schemas.openxmlformats.org/officeDocument/2006/relationships/image" Target="../media/image13.png"/><Relationship Id="rId37" Type="http://schemas.openxmlformats.org/officeDocument/2006/relationships/customXml" Target="../ink/ink10.xml"/><Relationship Id="rId58" Type="http://schemas.openxmlformats.org/officeDocument/2006/relationships/customXml" Target="../ink/ink31.xml"/><Relationship Id="rId79" Type="http://schemas.openxmlformats.org/officeDocument/2006/relationships/customXml" Target="../ink/ink47.xml"/><Relationship Id="rId102" Type="http://schemas.openxmlformats.org/officeDocument/2006/relationships/customXml" Target="../ink/ink68.xml"/><Relationship Id="rId123" Type="http://schemas.openxmlformats.org/officeDocument/2006/relationships/customXml" Target="../ink/ink87.xml"/><Relationship Id="rId144" Type="http://schemas.openxmlformats.org/officeDocument/2006/relationships/customXml" Target="../ink/ink107.xml"/><Relationship Id="rId90" Type="http://schemas.openxmlformats.org/officeDocument/2006/relationships/customXml" Target="../ink/ink57.xml"/><Relationship Id="rId165" Type="http://schemas.openxmlformats.org/officeDocument/2006/relationships/customXml" Target="../ink/ink126.xml"/><Relationship Id="rId27" Type="http://schemas.openxmlformats.org/officeDocument/2006/relationships/customXml" Target="../ink/ink1.xml"/><Relationship Id="rId48" Type="http://schemas.openxmlformats.org/officeDocument/2006/relationships/customXml" Target="../ink/ink21.xml"/><Relationship Id="rId69" Type="http://schemas.openxmlformats.org/officeDocument/2006/relationships/customXml" Target="../ink/ink39.xml"/><Relationship Id="rId113" Type="http://schemas.openxmlformats.org/officeDocument/2006/relationships/customXml" Target="../ink/ink78.xml"/><Relationship Id="rId134" Type="http://schemas.openxmlformats.org/officeDocument/2006/relationships/customXml" Target="../ink/ink98.xml"/><Relationship Id="rId80" Type="http://schemas.openxmlformats.org/officeDocument/2006/relationships/customXml" Target="../ink/ink48.xml"/><Relationship Id="rId155" Type="http://schemas.openxmlformats.org/officeDocument/2006/relationships/customXml" Target="../ink/ink117.xml"/><Relationship Id="rId17" Type="http://schemas.openxmlformats.org/officeDocument/2006/relationships/image" Target="../media/image13.jpg"/><Relationship Id="rId38" Type="http://schemas.openxmlformats.org/officeDocument/2006/relationships/customXml" Target="../ink/ink11.xml"/><Relationship Id="rId59" Type="http://schemas.openxmlformats.org/officeDocument/2006/relationships/customXml" Target="../ink/ink32.xml"/><Relationship Id="rId103" Type="http://schemas.openxmlformats.org/officeDocument/2006/relationships/customXml" Target="../ink/ink69.xml"/><Relationship Id="rId124" Type="http://schemas.openxmlformats.org/officeDocument/2006/relationships/customXml" Target="../ink/ink88.xml"/><Relationship Id="rId70" Type="http://schemas.openxmlformats.org/officeDocument/2006/relationships/customXml" Target="../ink/ink40.xml"/><Relationship Id="rId91" Type="http://schemas.openxmlformats.org/officeDocument/2006/relationships/customXml" Target="../ink/ink58.xml"/><Relationship Id="rId145" Type="http://schemas.openxmlformats.org/officeDocument/2006/relationships/customXml" Target="../ink/ink108.xml"/><Relationship Id="rId166" Type="http://schemas.openxmlformats.org/officeDocument/2006/relationships/customXml" Target="../ink/ink1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DF690EF-C7C0-EE9A-7787-E1B79FB2D671}"/>
              </a:ext>
            </a:extLst>
          </p:cNvPr>
          <p:cNvSpPr>
            <a:spLocks/>
          </p:cNvSpPr>
          <p:nvPr/>
        </p:nvSpPr>
        <p:spPr>
          <a:xfrm>
            <a:off x="460756" y="4325771"/>
            <a:ext cx="26595436" cy="314381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spcBef>
                <a:spcPts val="0"/>
              </a:spcBef>
              <a:spcAft>
                <a:spcPts val="600"/>
              </a:spcAft>
              <a:buFont typeface="Arial" panose="020B0604020202020204" pitchFamily="34" charset="0"/>
              <a:buChar char="•"/>
            </a:pPr>
            <a:r>
              <a:rPr lang="en-US" sz="1800" b="0" dirty="0">
                <a:solidFill>
                  <a:schemeClr val="tx1"/>
                </a:solidFill>
                <a:latin typeface="Assistant Medium"/>
              </a:rPr>
              <a:t>Particulate constituents such as POC and suspended sediment (SS) often show clockwise hysteresis, whereas DOC showed different hysteresis for different seasons, suggesting they are </a:t>
            </a:r>
            <a:r>
              <a:rPr lang="en-US" sz="1800" dirty="0">
                <a:solidFill>
                  <a:schemeClr val="tx1"/>
                </a:solidFill>
                <a:latin typeface="Assistant Medium"/>
              </a:rPr>
              <a:t>coming from different sources.</a:t>
            </a:r>
          </a:p>
          <a:p>
            <a:pPr marL="457200" indent="-457200">
              <a:spcBef>
                <a:spcPts val="0"/>
              </a:spcBef>
              <a:spcAft>
                <a:spcPts val="600"/>
              </a:spcAft>
              <a:buFont typeface="Arial" panose="020B0604020202020204" pitchFamily="34" charset="0"/>
              <a:buChar char="•"/>
            </a:pPr>
            <a:r>
              <a:rPr lang="en-US" sz="1800" b="0" dirty="0">
                <a:solidFill>
                  <a:schemeClr val="tx1"/>
                </a:solidFill>
                <a:latin typeface="Assistant Medium"/>
              </a:rPr>
              <a:t>We are currently investigating these sources and constraining the exact timing of armor layer motion in each event.</a:t>
            </a:r>
            <a:endParaRPr lang="en-US" sz="1800" dirty="0">
              <a:solidFill>
                <a:schemeClr val="tx1"/>
              </a:solidFill>
              <a:latin typeface="Assistant Medium"/>
            </a:endParaRPr>
          </a:p>
        </p:txBody>
      </p:sp>
      <p:sp>
        <p:nvSpPr>
          <p:cNvPr id="29" name="Rectangle 28">
            <a:extLst>
              <a:ext uri="{FF2B5EF4-FFF2-40B4-BE49-F238E27FC236}">
                <a16:creationId xmlns:a16="http://schemas.microsoft.com/office/drawing/2014/main" id="{DECD07F9-B2FB-5A61-9199-E376EBAB984C}"/>
              </a:ext>
            </a:extLst>
          </p:cNvPr>
          <p:cNvSpPr>
            <a:spLocks noGrp="1" noRot="1" noMove="1" noResize="1" noEditPoints="1" noAdjustHandles="1" noChangeArrowheads="1" noChangeShapeType="1"/>
          </p:cNvSpPr>
          <p:nvPr/>
        </p:nvSpPr>
        <p:spPr>
          <a:xfrm>
            <a:off x="13259036" y="5658482"/>
            <a:ext cx="13401435" cy="12972417"/>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b="1" dirty="0">
                <a:solidFill>
                  <a:schemeClr val="tx1"/>
                </a:solidFill>
                <a:latin typeface="Assistant Medium"/>
                <a:cs typeface="Assistant Medium" pitchFamily="2" charset="0"/>
              </a:rPr>
              <a:t> </a:t>
            </a:r>
          </a:p>
        </p:txBody>
      </p:sp>
      <p:sp>
        <p:nvSpPr>
          <p:cNvPr id="6" name="Text Placeholder 5"/>
          <p:cNvSpPr>
            <a:spLocks noGrp="1"/>
          </p:cNvSpPr>
          <p:nvPr>
            <p:ph type="body" sz="quarter" idx="14"/>
          </p:nvPr>
        </p:nvSpPr>
        <p:spPr>
          <a:xfrm>
            <a:off x="795772" y="5076141"/>
            <a:ext cx="12183051" cy="2419059"/>
          </a:xfrm>
          <a:ln>
            <a:noFill/>
          </a:ln>
        </p:spPr>
        <p:txBody>
          <a:bodyPr>
            <a:noAutofit/>
          </a:bodyPr>
          <a:lstStyle/>
          <a:p>
            <a:pPr marL="457200" indent="-457200">
              <a:spcBef>
                <a:spcPts val="0"/>
              </a:spcBef>
              <a:buFont typeface="Arial" panose="020B0604020202020204" pitchFamily="34" charset="0"/>
              <a:buChar char="•"/>
            </a:pPr>
            <a:r>
              <a:rPr lang="en-US" sz="2800" b="0" dirty="0">
                <a:solidFill>
                  <a:schemeClr val="tx1"/>
                </a:solidFill>
                <a:latin typeface="+mn-lt"/>
              </a:rPr>
              <a:t>The armor layer protects the finer bed subsurface from erosion, but when dislodged during high flow events it can release fine sediment enriched in Phosphorus (P) and Organic Carbon (OC). </a:t>
            </a:r>
          </a:p>
          <a:p>
            <a:pPr marL="457200" indent="-457200">
              <a:spcBef>
                <a:spcPts val="0"/>
              </a:spcBef>
              <a:spcAft>
                <a:spcPts val="600"/>
              </a:spcAft>
              <a:buFont typeface="Arial" panose="020B0604020202020204" pitchFamily="34" charset="0"/>
              <a:buChar char="•"/>
            </a:pPr>
            <a:r>
              <a:rPr lang="en-US" sz="2800" dirty="0">
                <a:solidFill>
                  <a:schemeClr val="tx1"/>
                </a:solidFill>
                <a:latin typeface="+mn-lt"/>
              </a:rPr>
              <a:t>Hysteresis and seasonal variations </a:t>
            </a:r>
            <a:r>
              <a:rPr lang="en-US" sz="2800" b="0" dirty="0">
                <a:solidFill>
                  <a:schemeClr val="tx1"/>
                </a:solidFill>
                <a:latin typeface="+mn-lt"/>
              </a:rPr>
              <a:t>in particulate and soluble reactive phosphorus (PP and SRP) and in particulate and dissolved organic carbon (POC and DOC) could be </a:t>
            </a:r>
            <a:r>
              <a:rPr lang="en-US" sz="2800" dirty="0">
                <a:solidFill>
                  <a:schemeClr val="tx1"/>
                </a:solidFill>
                <a:latin typeface="+mn-lt"/>
              </a:rPr>
              <a:t>controlled by armor layer motion</a:t>
            </a:r>
          </a:p>
          <a:p>
            <a:pPr marL="457200" indent="-457200">
              <a:spcBef>
                <a:spcPts val="0"/>
              </a:spcBef>
              <a:spcAft>
                <a:spcPts val="600"/>
              </a:spcAft>
              <a:buFont typeface="Arial" panose="020B0604020202020204" pitchFamily="34" charset="0"/>
              <a:buChar char="•"/>
            </a:pPr>
            <a:endParaRPr lang="en-US" sz="2800" dirty="0">
              <a:solidFill>
                <a:schemeClr val="tx1"/>
              </a:solidFill>
              <a:latin typeface="Assistant Medium"/>
            </a:endParaRPr>
          </a:p>
          <a:p>
            <a:pPr>
              <a:spcBef>
                <a:spcPts val="0"/>
              </a:spcBef>
              <a:spcAft>
                <a:spcPts val="600"/>
              </a:spcAft>
            </a:pPr>
            <a:endParaRPr lang="en-US" sz="2800" b="0" dirty="0">
              <a:solidFill>
                <a:schemeClr val="tx1"/>
              </a:solidFill>
              <a:latin typeface="Assistant Medium"/>
            </a:endParaRPr>
          </a:p>
        </p:txBody>
      </p:sp>
      <p:sp>
        <p:nvSpPr>
          <p:cNvPr id="24" name="Rectangle 23">
            <a:extLst>
              <a:ext uri="{FF2B5EF4-FFF2-40B4-BE49-F238E27FC236}">
                <a16:creationId xmlns:a16="http://schemas.microsoft.com/office/drawing/2014/main" id="{FDC23B9E-92BA-BDE7-2D84-CFB18DCFDBD0}"/>
              </a:ext>
            </a:extLst>
          </p:cNvPr>
          <p:cNvSpPr>
            <a:spLocks noGrp="1" noRot="1" noMove="1" noResize="1" noEditPoints="1" noAdjustHandles="1" noChangeArrowheads="1" noChangeShapeType="1"/>
          </p:cNvSpPr>
          <p:nvPr/>
        </p:nvSpPr>
        <p:spPr>
          <a:xfrm>
            <a:off x="771529" y="13140443"/>
            <a:ext cx="12207294" cy="15540793"/>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dirty="0">
                <a:solidFill>
                  <a:schemeClr val="tx1"/>
                </a:solidFill>
                <a:latin typeface="Assistant Medium"/>
                <a:cs typeface="Assistant Medium" pitchFamily="2" charset="0"/>
              </a:rPr>
              <a:t> </a:t>
            </a:r>
          </a:p>
        </p:txBody>
      </p:sp>
      <p:pic>
        <p:nvPicPr>
          <p:cNvPr id="8" name="Picture 97">
            <a:extLst>
              <a:ext uri="{FF2B5EF4-FFF2-40B4-BE49-F238E27FC236}">
                <a16:creationId xmlns:a16="http://schemas.microsoft.com/office/drawing/2014/main" id="{E263AB91-726D-EB72-284E-3CAA87C801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409" y="257672"/>
            <a:ext cx="390683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7" descr="Utah State University Logo - The Association for the Advancement of  Sustainability in Higher Education">
            <a:extLst>
              <a:ext uri="{FF2B5EF4-FFF2-40B4-BE49-F238E27FC236}">
                <a16:creationId xmlns:a16="http://schemas.microsoft.com/office/drawing/2014/main" id="{5A3DD5E5-32C1-5D3F-CC23-965D1E4CAC5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5310" y="1498190"/>
            <a:ext cx="329565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3" descr="LANL introduces sleek new look and logo | Discover Los Alamos National  Laboratory">
            <a:extLst>
              <a:ext uri="{FF2B5EF4-FFF2-40B4-BE49-F238E27FC236}">
                <a16:creationId xmlns:a16="http://schemas.microsoft.com/office/drawing/2014/main" id="{6E8A4712-9F12-4A3F-6F4F-DB6CF0DCB3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5772" y="2311489"/>
            <a:ext cx="4016375"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3">
            <a:extLst>
              <a:ext uri="{FF2B5EF4-FFF2-40B4-BE49-F238E27FC236}">
                <a16:creationId xmlns:a16="http://schemas.microsoft.com/office/drawing/2014/main" id="{24A35BB3-828B-9BC6-70C0-5C9DFF10B01B}"/>
              </a:ext>
            </a:extLst>
          </p:cNvPr>
          <p:cNvSpPr txBox="1">
            <a:spLocks/>
          </p:cNvSpPr>
          <p:nvPr/>
        </p:nvSpPr>
        <p:spPr bwMode="auto">
          <a:xfrm>
            <a:off x="8561731" y="3068812"/>
            <a:ext cx="10753951" cy="146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ts val="3000"/>
              </a:lnSpc>
            </a:pPr>
            <a:r>
              <a:rPr lang="en-US" altLang="en-US" sz="2400" baseline="30000" dirty="0">
                <a:solidFill>
                  <a:schemeClr val="tx1">
                    <a:lumMod val="85000"/>
                    <a:lumOff val="15000"/>
                  </a:schemeClr>
                </a:solidFill>
                <a:latin typeface="+mn-lt"/>
                <a:cs typeface="Assistant Medium" pitchFamily="2" charset="0"/>
              </a:rPr>
              <a:t>1</a:t>
            </a:r>
            <a:r>
              <a:rPr lang="en-US" altLang="en-US" sz="2400" dirty="0">
                <a:solidFill>
                  <a:schemeClr val="tx1">
                    <a:lumMod val="85000"/>
                    <a:lumOff val="15000"/>
                  </a:schemeClr>
                </a:solidFill>
                <a:latin typeface="+mn-lt"/>
                <a:cs typeface="Assistant Medium" pitchFamily="2" charset="0"/>
              </a:rPr>
              <a:t>University of Idaho, Boise, ID</a:t>
            </a:r>
          </a:p>
          <a:p>
            <a:pPr algn="ctr" eaLnBrk="1" hangingPunct="1">
              <a:lnSpc>
                <a:spcPts val="3000"/>
              </a:lnSpc>
            </a:pPr>
            <a:r>
              <a:rPr lang="en-US" altLang="en-US" sz="2400" baseline="30000" dirty="0">
                <a:solidFill>
                  <a:schemeClr val="tx1">
                    <a:lumMod val="85000"/>
                    <a:lumOff val="15000"/>
                  </a:schemeClr>
                </a:solidFill>
                <a:latin typeface="+mn-lt"/>
                <a:cs typeface="Assistant Medium" pitchFamily="2" charset="0"/>
              </a:rPr>
              <a:t>2</a:t>
            </a:r>
            <a:r>
              <a:rPr lang="en-US" altLang="en-US" sz="2400" dirty="0">
                <a:solidFill>
                  <a:schemeClr val="tx1">
                    <a:lumMod val="85000"/>
                    <a:lumOff val="15000"/>
                  </a:schemeClr>
                </a:solidFill>
                <a:latin typeface="+mn-lt"/>
                <a:cs typeface="Assistant Medium" pitchFamily="2" charset="0"/>
              </a:rPr>
              <a:t>Utah State University, Logan, UT </a:t>
            </a:r>
          </a:p>
          <a:p>
            <a:pPr algn="ctr" eaLnBrk="1" hangingPunct="1">
              <a:lnSpc>
                <a:spcPts val="3000"/>
              </a:lnSpc>
            </a:pPr>
            <a:r>
              <a:rPr lang="en-US" altLang="en-US" sz="2400" baseline="30000" dirty="0">
                <a:solidFill>
                  <a:schemeClr val="tx1">
                    <a:lumMod val="85000"/>
                    <a:lumOff val="15000"/>
                  </a:schemeClr>
                </a:solidFill>
                <a:latin typeface="+mn-lt"/>
                <a:cs typeface="Assistant Medium" pitchFamily="2" charset="0"/>
              </a:rPr>
              <a:t>3</a:t>
            </a:r>
            <a:r>
              <a:rPr lang="en-US" altLang="en-US" sz="2400" dirty="0">
                <a:solidFill>
                  <a:schemeClr val="tx1">
                    <a:lumMod val="85000"/>
                    <a:lumOff val="15000"/>
                  </a:schemeClr>
                </a:solidFill>
                <a:latin typeface="+mn-lt"/>
                <a:cs typeface="Assistant Medium" pitchFamily="2" charset="0"/>
              </a:rPr>
              <a:t>Los Alamos National Laboratory, Los Alamos, NM</a:t>
            </a:r>
          </a:p>
          <a:p>
            <a:pPr eaLnBrk="1" hangingPunct="1"/>
            <a:endParaRPr lang="en-US" altLang="en-US" sz="1200" dirty="0">
              <a:solidFill>
                <a:schemeClr val="tx1">
                  <a:lumMod val="85000"/>
                  <a:lumOff val="15000"/>
                </a:schemeClr>
              </a:solidFill>
              <a:latin typeface="+mn-lt"/>
            </a:endParaRPr>
          </a:p>
        </p:txBody>
      </p:sp>
      <p:pic>
        <p:nvPicPr>
          <p:cNvPr id="15" name="Picture 3136" descr="Icon&#10;&#10;Description automatically generated">
            <a:extLst>
              <a:ext uri="{FF2B5EF4-FFF2-40B4-BE49-F238E27FC236}">
                <a16:creationId xmlns:a16="http://schemas.microsoft.com/office/drawing/2014/main" id="{12A2E9FA-9B95-9461-FEF9-7AE0BB716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05896" y="350487"/>
            <a:ext cx="2730332" cy="27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5">
            <a:extLst>
              <a:ext uri="{FF2B5EF4-FFF2-40B4-BE49-F238E27FC236}">
                <a16:creationId xmlns:a16="http://schemas.microsoft.com/office/drawing/2014/main" id="{30EEBFA7-4B37-B1C0-BDCE-7FBEE83070DE}"/>
              </a:ext>
            </a:extLst>
          </p:cNvPr>
          <p:cNvSpPr txBox="1">
            <a:spLocks/>
          </p:cNvSpPr>
          <p:nvPr/>
        </p:nvSpPr>
        <p:spPr bwMode="auto">
          <a:xfrm>
            <a:off x="23469074" y="3117722"/>
            <a:ext cx="36039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s-AR" altLang="es-AR" sz="2400" b="1" dirty="0">
                <a:solidFill>
                  <a:srgbClr val="346E84"/>
                </a:solidFill>
                <a:latin typeface="PT Sans" panose="020B0503020203020204" pitchFamily="34" charset="0"/>
              </a:rPr>
              <a:t>Environmental System Science Program</a:t>
            </a:r>
            <a:r>
              <a:rPr lang="en-US" altLang="en-US" sz="2400" dirty="0">
                <a:solidFill>
                  <a:srgbClr val="253494"/>
                </a:solidFill>
                <a:latin typeface="Tenorite" panose="00000500000000000000" pitchFamily="2" charset="0"/>
              </a:rPr>
              <a:t> </a:t>
            </a:r>
          </a:p>
        </p:txBody>
      </p:sp>
      <p:sp>
        <p:nvSpPr>
          <p:cNvPr id="22" name="TextBox 21">
            <a:extLst>
              <a:ext uri="{FF2B5EF4-FFF2-40B4-BE49-F238E27FC236}">
                <a16:creationId xmlns:a16="http://schemas.microsoft.com/office/drawing/2014/main" id="{B1CEA982-C1D3-F0E0-26E0-48072A5BE69A}"/>
              </a:ext>
            </a:extLst>
          </p:cNvPr>
          <p:cNvSpPr txBox="1"/>
          <p:nvPr/>
        </p:nvSpPr>
        <p:spPr>
          <a:xfrm>
            <a:off x="4716954" y="1888731"/>
            <a:ext cx="19072317" cy="1200329"/>
          </a:xfrm>
          <a:prstGeom prst="rect">
            <a:avLst/>
          </a:prstGeom>
          <a:noFill/>
        </p:spPr>
        <p:txBody>
          <a:bodyPr wrap="square">
            <a:spAutoFit/>
          </a:bodyPr>
          <a:lstStyle/>
          <a:p>
            <a:pPr algn="ctr"/>
            <a:r>
              <a:rPr kumimoji="0" lang="en-US" altLang="es-AR" sz="3600" i="0" u="none" strike="noStrike" kern="1200" cap="none" spc="0" normalizeH="0" baseline="0" noProof="0" dirty="0">
                <a:ln>
                  <a:noFill/>
                </a:ln>
                <a:solidFill>
                  <a:prstClr val="black"/>
                </a:solidFill>
                <a:effectLst/>
                <a:uLnTx/>
                <a:uFillTx/>
                <a:ea typeface="+mn-ea"/>
                <a:cs typeface="Assistant Medium" pitchFamily="2" charset="0"/>
              </a:rPr>
              <a:t>Elowyn Yager</a:t>
            </a:r>
            <a:r>
              <a:rPr kumimoji="0" lang="en-US" altLang="en-US" sz="3600" i="0" u="none" strike="noStrike" kern="1200" cap="none" spc="0" normalizeH="0" baseline="30000" noProof="0" dirty="0">
                <a:ln>
                  <a:noFill/>
                </a:ln>
                <a:solidFill>
                  <a:prstClr val="black"/>
                </a:solidFill>
                <a:effectLst/>
                <a:uLnTx/>
                <a:uFillTx/>
                <a:ea typeface="+mn-ea"/>
                <a:cs typeface="Assistant Medium" pitchFamily="2" charset="0"/>
              </a:rPr>
              <a:t>1</a:t>
            </a:r>
            <a:r>
              <a:rPr kumimoji="0" lang="en-US" altLang="es-AR" sz="3600" i="0" u="none" strike="noStrike" kern="1200" cap="none" spc="0" normalizeH="0" baseline="0" noProof="0" dirty="0">
                <a:ln>
                  <a:noFill/>
                </a:ln>
                <a:solidFill>
                  <a:prstClr val="black"/>
                </a:solidFill>
                <a:effectLst/>
                <a:uLnTx/>
                <a:uFillTx/>
                <a:ea typeface="+mn-ea"/>
                <a:cs typeface="Assistant Medium" pitchFamily="2" charset="0"/>
              </a:rPr>
              <a:t>,</a:t>
            </a:r>
            <a:r>
              <a:rPr kumimoji="0" lang="en-US" altLang="es-AR" sz="3600" b="1" i="0" u="none" strike="noStrike" kern="1200" cap="none" spc="0" normalizeH="0" baseline="0" noProof="0" dirty="0">
                <a:ln>
                  <a:noFill/>
                </a:ln>
                <a:solidFill>
                  <a:prstClr val="black"/>
                </a:solidFill>
                <a:effectLst/>
                <a:uLnTx/>
                <a:uFillTx/>
                <a:ea typeface="+mn-ea"/>
                <a:cs typeface="Assistant Medium" pitchFamily="2" charset="0"/>
              </a:rPr>
              <a:t> Nicole Hucke</a:t>
            </a:r>
            <a:r>
              <a:rPr kumimoji="0" lang="en-US" altLang="en-US" sz="3600" b="1" i="0" u="none" strike="noStrike" kern="1200" cap="none" spc="0" normalizeH="0" baseline="30000" noProof="0" dirty="0">
                <a:ln>
                  <a:noFill/>
                </a:ln>
                <a:solidFill>
                  <a:prstClr val="black"/>
                </a:solidFill>
                <a:effectLst/>
                <a:uLnTx/>
                <a:uFillTx/>
                <a:ea typeface="+mn-ea"/>
                <a:cs typeface="Assistant Medium" pitchFamily="2" charset="0"/>
              </a:rPr>
              <a:t>1</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Rachel Watts</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2</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 </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Andrew Tranmer</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1</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Janice Brahney</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2</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Joel Rowland</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3</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a:t>
            </a:r>
            <a:b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b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George Perkins</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3</a:t>
            </a:r>
            <a:r>
              <a:rPr kumimoji="0" lang="en-US" altLang="es-AR" sz="3600" b="0" i="0" u="none" strike="noStrike" kern="1200" cap="none" spc="0" normalizeH="0" baseline="0" noProof="0" dirty="0">
                <a:ln>
                  <a:noFill/>
                </a:ln>
                <a:solidFill>
                  <a:prstClr val="black"/>
                </a:solidFill>
                <a:effectLst/>
                <a:uLnTx/>
                <a:uFillTx/>
                <a:ea typeface="+mn-ea"/>
                <a:cs typeface="Assistant Medium" pitchFamily="2" charset="0"/>
              </a:rPr>
              <a:t> and Rose Harris</a:t>
            </a:r>
            <a:r>
              <a:rPr kumimoji="0" lang="en-US" altLang="en-US" sz="3600" b="0" i="0" u="none" strike="noStrike" kern="1200" cap="none" spc="0" normalizeH="0" baseline="30000" noProof="0" dirty="0">
                <a:ln>
                  <a:noFill/>
                </a:ln>
                <a:solidFill>
                  <a:prstClr val="black"/>
                </a:solidFill>
                <a:effectLst/>
                <a:uLnTx/>
                <a:uFillTx/>
                <a:ea typeface="+mn-ea"/>
                <a:cs typeface="Assistant Medium" pitchFamily="2" charset="0"/>
              </a:rPr>
              <a:t>3</a:t>
            </a:r>
            <a:endParaRPr lang="en-US" sz="3600" dirty="0"/>
          </a:p>
        </p:txBody>
      </p:sp>
      <p:pic>
        <p:nvPicPr>
          <p:cNvPr id="25" name="Picture 24">
            <a:extLst>
              <a:ext uri="{FF2B5EF4-FFF2-40B4-BE49-F238E27FC236}">
                <a16:creationId xmlns:a16="http://schemas.microsoft.com/office/drawing/2014/main" id="{2D90D98C-8ECC-6FAC-8DE6-D631AA009321}"/>
              </a:ext>
            </a:extLst>
          </p:cNvPr>
          <p:cNvPicPr>
            <a:picLocks noChangeAspect="1"/>
          </p:cNvPicPr>
          <p:nvPr/>
        </p:nvPicPr>
        <p:blipFill>
          <a:blip r:embed="rId6"/>
          <a:stretch>
            <a:fillRect/>
          </a:stretch>
        </p:blipFill>
        <p:spPr>
          <a:xfrm>
            <a:off x="-4138722" y="5315591"/>
            <a:ext cx="2847975" cy="762000"/>
          </a:xfrm>
          <a:prstGeom prst="rect">
            <a:avLst/>
          </a:prstGeom>
        </p:spPr>
      </p:pic>
      <p:sp>
        <p:nvSpPr>
          <p:cNvPr id="27" name="TextBox 26">
            <a:extLst>
              <a:ext uri="{FF2B5EF4-FFF2-40B4-BE49-F238E27FC236}">
                <a16:creationId xmlns:a16="http://schemas.microsoft.com/office/drawing/2014/main" id="{D462C4D4-F0E0-C0CA-D553-41745F528547}"/>
              </a:ext>
            </a:extLst>
          </p:cNvPr>
          <p:cNvSpPr txBox="1">
            <a:spLocks/>
          </p:cNvSpPr>
          <p:nvPr/>
        </p:nvSpPr>
        <p:spPr>
          <a:xfrm>
            <a:off x="1042269" y="4412615"/>
            <a:ext cx="2810399" cy="646331"/>
          </a:xfrm>
          <a:prstGeom prst="rect">
            <a:avLst/>
          </a:prstGeom>
          <a:noFill/>
        </p:spPr>
        <p:txBody>
          <a:bodyPr wrap="square" rtlCol="0">
            <a:spAutoFit/>
          </a:bodyPr>
          <a:lstStyle/>
          <a:p>
            <a:r>
              <a:rPr lang="en-US" sz="3600" dirty="0">
                <a:highlight>
                  <a:srgbClr val="EDF8B1"/>
                </a:highlight>
              </a:rPr>
              <a:t>Introduction</a:t>
            </a:r>
          </a:p>
        </p:txBody>
      </p:sp>
      <p:sp>
        <p:nvSpPr>
          <p:cNvPr id="36" name="TextBox 35">
            <a:extLst>
              <a:ext uri="{FF2B5EF4-FFF2-40B4-BE49-F238E27FC236}">
                <a16:creationId xmlns:a16="http://schemas.microsoft.com/office/drawing/2014/main" id="{74B526B3-C76B-5612-E1AB-CF620A1B8A1A}"/>
              </a:ext>
            </a:extLst>
          </p:cNvPr>
          <p:cNvSpPr txBox="1"/>
          <p:nvPr/>
        </p:nvSpPr>
        <p:spPr>
          <a:xfrm>
            <a:off x="905310" y="28863550"/>
            <a:ext cx="2071124" cy="769441"/>
          </a:xfrm>
          <a:prstGeom prst="rect">
            <a:avLst/>
          </a:prstGeom>
          <a:noFill/>
        </p:spPr>
        <p:txBody>
          <a:bodyPr wrap="square" rtlCol="0">
            <a:spAutoFit/>
          </a:bodyPr>
          <a:lstStyle/>
          <a:p>
            <a:r>
              <a:rPr lang="en-US" sz="4400" dirty="0">
                <a:highlight>
                  <a:srgbClr val="EDF8B1"/>
                </a:highlight>
                <a:latin typeface="Assistant Medium"/>
              </a:rPr>
              <a:t>Results</a:t>
            </a:r>
          </a:p>
        </p:txBody>
      </p:sp>
      <p:sp>
        <p:nvSpPr>
          <p:cNvPr id="38" name="Text Placeholder 5">
            <a:extLst>
              <a:ext uri="{FF2B5EF4-FFF2-40B4-BE49-F238E27FC236}">
                <a16:creationId xmlns:a16="http://schemas.microsoft.com/office/drawing/2014/main" id="{D762FA87-1034-F4C0-6A10-4CA2015DCC5F}"/>
              </a:ext>
            </a:extLst>
          </p:cNvPr>
          <p:cNvSpPr txBox="1">
            <a:spLocks/>
          </p:cNvSpPr>
          <p:nvPr/>
        </p:nvSpPr>
        <p:spPr>
          <a:xfrm>
            <a:off x="1200150" y="13493632"/>
            <a:ext cx="5113564"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600" b="0" dirty="0">
                <a:solidFill>
                  <a:schemeClr val="tx1"/>
                </a:solidFill>
                <a:latin typeface="Assistant Medium"/>
              </a:rPr>
              <a:t>1. </a:t>
            </a:r>
            <a:r>
              <a:rPr lang="en-US" sz="3600" b="0" u="sng" dirty="0">
                <a:solidFill>
                  <a:schemeClr val="tx1"/>
                </a:solidFill>
                <a:latin typeface="Assistant Medium"/>
              </a:rPr>
              <a:t>Capturing Hysteresis</a:t>
            </a:r>
            <a:r>
              <a:rPr lang="en-US" sz="3600" b="0" dirty="0">
                <a:solidFill>
                  <a:schemeClr val="tx1"/>
                </a:solidFill>
                <a:latin typeface="Assistant Medium"/>
              </a:rPr>
              <a:t>:</a:t>
            </a:r>
            <a:endParaRPr lang="en-US" sz="3200" dirty="0">
              <a:solidFill>
                <a:schemeClr val="tx1"/>
              </a:solidFill>
            </a:endParaRPr>
          </a:p>
        </p:txBody>
      </p:sp>
      <p:sp>
        <p:nvSpPr>
          <p:cNvPr id="39" name="Subtitle 2">
            <a:extLst>
              <a:ext uri="{FF2B5EF4-FFF2-40B4-BE49-F238E27FC236}">
                <a16:creationId xmlns:a16="http://schemas.microsoft.com/office/drawing/2014/main" id="{E7BDCAD5-6BF5-8502-11D1-DAF34D123B16}"/>
              </a:ext>
            </a:extLst>
          </p:cNvPr>
          <p:cNvSpPr txBox="1">
            <a:spLocks noChangeArrowheads="1"/>
          </p:cNvSpPr>
          <p:nvPr/>
        </p:nvSpPr>
        <p:spPr bwMode="auto">
          <a:xfrm>
            <a:off x="6147977" y="13277973"/>
            <a:ext cx="6413209" cy="807621"/>
          </a:xfrm>
          <a:prstGeom prst="rect">
            <a:avLst/>
          </a:prstGeom>
          <a:solidFill>
            <a:srgbClr val="EDF8B1"/>
          </a:solidFill>
          <a:ln w="9525">
            <a:solidFill>
              <a:srgbClr val="EDF8B1"/>
            </a:solidFill>
            <a:miter lim="800000"/>
            <a:headEnd/>
            <a:tailEnd/>
          </a:ln>
        </p:spPr>
        <p:txBody>
          <a:bodyPr/>
          <a:lstStyle>
            <a:lvl1pPr defTabSz="4324350">
              <a:lnSpc>
                <a:spcPct val="90000"/>
              </a:lnSpc>
              <a:spcBef>
                <a:spcPts val="4800"/>
              </a:spcBef>
              <a:buFont typeface="Arial" panose="020B0604020202020204" pitchFamily="34" charset="0"/>
              <a:buChar char="•"/>
              <a:defRPr sz="13400">
                <a:solidFill>
                  <a:schemeClr val="tx1"/>
                </a:solidFill>
                <a:latin typeface="Calibri" panose="020F0502020204030204" pitchFamily="34" charset="0"/>
              </a:defRPr>
            </a:lvl1pPr>
            <a:lvl2pPr marL="2193925" indent="-1096963" defTabSz="4324350">
              <a:lnSpc>
                <a:spcPct val="90000"/>
              </a:lnSpc>
              <a:spcBef>
                <a:spcPts val="2400"/>
              </a:spcBef>
              <a:buFont typeface="Arial" panose="020B0604020202020204" pitchFamily="34" charset="0"/>
              <a:buChar char="•"/>
              <a:defRPr sz="11500">
                <a:solidFill>
                  <a:schemeClr val="tx1"/>
                </a:solidFill>
                <a:latin typeface="Calibri" panose="020F0502020204030204" pitchFamily="34" charset="0"/>
              </a:defRPr>
            </a:lvl2pPr>
            <a:lvl3pPr marL="4387850" indent="-1096963" defTabSz="4324350">
              <a:lnSpc>
                <a:spcPct val="90000"/>
              </a:lnSpc>
              <a:spcBef>
                <a:spcPts val="2400"/>
              </a:spcBef>
              <a:buFont typeface="Arial" panose="020B0604020202020204" pitchFamily="34" charset="0"/>
              <a:buChar char="•"/>
              <a:defRPr sz="9600">
                <a:solidFill>
                  <a:schemeClr val="tx1"/>
                </a:solidFill>
                <a:latin typeface="Calibri" panose="020F0502020204030204" pitchFamily="34" charset="0"/>
              </a:defRPr>
            </a:lvl3pPr>
            <a:lvl4pPr marL="6583363"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4pPr>
            <a:lvl5pPr marL="8777288"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5pPr>
            <a:lvl6pPr marL="92344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6pPr>
            <a:lvl7pPr marL="96916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7pPr>
            <a:lvl8pPr marL="101488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8pPr>
            <a:lvl9pPr marL="106060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9pPr>
          </a:lstStyle>
          <a:p>
            <a:pPr algn="ctr">
              <a:lnSpc>
                <a:spcPct val="100000"/>
              </a:lnSpc>
              <a:spcBef>
                <a:spcPts val="0"/>
              </a:spcBef>
              <a:buNone/>
            </a:pPr>
            <a:r>
              <a:rPr lang="en-US" sz="2400" dirty="0"/>
              <a:t>Study Site: </a:t>
            </a:r>
            <a:r>
              <a:rPr lang="en-US" altLang="es-AR" sz="2400" dirty="0">
                <a:latin typeface="Assistant Medium"/>
                <a:cs typeface="Assistant Medium" pitchFamily="2" charset="0"/>
              </a:rPr>
              <a:t>La Jara Creek, </a:t>
            </a:r>
          </a:p>
          <a:p>
            <a:pPr algn="ctr" eaLnBrk="1" hangingPunct="1">
              <a:lnSpc>
                <a:spcPct val="100000"/>
              </a:lnSpc>
              <a:spcBef>
                <a:spcPts val="0"/>
              </a:spcBef>
              <a:buFont typeface="Arial" panose="020B0604020202020204" pitchFamily="34" charset="0"/>
              <a:buNone/>
            </a:pPr>
            <a:r>
              <a:rPr lang="en-US" altLang="es-AR" sz="2400" dirty="0">
                <a:latin typeface="Assistant Medium"/>
                <a:cs typeface="Assistant Medium" pitchFamily="2" charset="0"/>
              </a:rPr>
              <a:t>Valles Caldera National Preserve, NM</a:t>
            </a:r>
          </a:p>
        </p:txBody>
      </p:sp>
      <p:grpSp>
        <p:nvGrpSpPr>
          <p:cNvPr id="68" name="Group 67">
            <a:extLst>
              <a:ext uri="{FF2B5EF4-FFF2-40B4-BE49-F238E27FC236}">
                <a16:creationId xmlns:a16="http://schemas.microsoft.com/office/drawing/2014/main" id="{316F6C4B-F80B-F5FF-D1B2-039AD97EA416}"/>
              </a:ext>
            </a:extLst>
          </p:cNvPr>
          <p:cNvGrpSpPr/>
          <p:nvPr/>
        </p:nvGrpSpPr>
        <p:grpSpPr>
          <a:xfrm>
            <a:off x="9008166" y="14359827"/>
            <a:ext cx="3567198" cy="3176460"/>
            <a:chOff x="9008166" y="14387863"/>
            <a:chExt cx="3567198" cy="3176460"/>
          </a:xfrm>
        </p:grpSpPr>
        <p:sp>
          <p:nvSpPr>
            <p:cNvPr id="56" name="Rectangle 55">
              <a:extLst>
                <a:ext uri="{FF2B5EF4-FFF2-40B4-BE49-F238E27FC236}">
                  <a16:creationId xmlns:a16="http://schemas.microsoft.com/office/drawing/2014/main" id="{CD36D29D-586D-D3AB-8FF1-AADBE7B5083D}"/>
                </a:ext>
              </a:extLst>
            </p:cNvPr>
            <p:cNvSpPr/>
            <p:nvPr/>
          </p:nvSpPr>
          <p:spPr>
            <a:xfrm>
              <a:off x="9008166" y="14387863"/>
              <a:ext cx="3567198" cy="3176460"/>
            </a:xfrm>
            <a:prstGeom prst="rect">
              <a:avLst/>
            </a:prstGeom>
            <a:solidFill>
              <a:srgbClr val="36AFCE"/>
            </a:solidFill>
            <a:ln>
              <a:solidFill>
                <a:srgbClr val="36AFC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Assistant Medium"/>
              </a:endParaRPr>
            </a:p>
          </p:txBody>
        </p:sp>
        <p:sp>
          <p:nvSpPr>
            <p:cNvPr id="57" name="Subtitle 2">
              <a:extLst>
                <a:ext uri="{FF2B5EF4-FFF2-40B4-BE49-F238E27FC236}">
                  <a16:creationId xmlns:a16="http://schemas.microsoft.com/office/drawing/2014/main" id="{175D82E5-4736-0CC9-E443-5A34CB4FA63E}"/>
                </a:ext>
              </a:extLst>
            </p:cNvPr>
            <p:cNvSpPr txBox="1">
              <a:spLocks noChangeArrowheads="1"/>
            </p:cNvSpPr>
            <p:nvPr/>
          </p:nvSpPr>
          <p:spPr bwMode="auto">
            <a:xfrm>
              <a:off x="9190924" y="14387863"/>
              <a:ext cx="3370262" cy="54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324350">
                <a:lnSpc>
                  <a:spcPct val="90000"/>
                </a:lnSpc>
                <a:spcBef>
                  <a:spcPts val="4800"/>
                </a:spcBef>
                <a:buFont typeface="Arial" panose="020B0604020202020204" pitchFamily="34" charset="0"/>
                <a:buChar char="•"/>
                <a:defRPr sz="13400">
                  <a:solidFill>
                    <a:schemeClr val="tx1"/>
                  </a:solidFill>
                  <a:latin typeface="Calibri" panose="020F0502020204030204" pitchFamily="34" charset="0"/>
                </a:defRPr>
              </a:lvl1pPr>
              <a:lvl2pPr marL="2193925" indent="-1096963" defTabSz="4324350">
                <a:lnSpc>
                  <a:spcPct val="90000"/>
                </a:lnSpc>
                <a:spcBef>
                  <a:spcPts val="2400"/>
                </a:spcBef>
                <a:buFont typeface="Arial" panose="020B0604020202020204" pitchFamily="34" charset="0"/>
                <a:buChar char="•"/>
                <a:defRPr sz="11500">
                  <a:solidFill>
                    <a:schemeClr val="tx1"/>
                  </a:solidFill>
                  <a:latin typeface="Calibri" panose="020F0502020204030204" pitchFamily="34" charset="0"/>
                </a:defRPr>
              </a:lvl2pPr>
              <a:lvl3pPr marL="4387850" indent="-1096963" defTabSz="4324350">
                <a:lnSpc>
                  <a:spcPct val="90000"/>
                </a:lnSpc>
                <a:spcBef>
                  <a:spcPts val="2400"/>
                </a:spcBef>
                <a:buFont typeface="Arial" panose="020B0604020202020204" pitchFamily="34" charset="0"/>
                <a:buChar char="•"/>
                <a:defRPr sz="9600">
                  <a:solidFill>
                    <a:schemeClr val="tx1"/>
                  </a:solidFill>
                  <a:latin typeface="Calibri" panose="020F0502020204030204" pitchFamily="34" charset="0"/>
                </a:defRPr>
              </a:lvl3pPr>
              <a:lvl4pPr marL="6583363"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4pPr>
              <a:lvl5pPr marL="8777288"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5pPr>
              <a:lvl6pPr marL="92344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6pPr>
              <a:lvl7pPr marL="96916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7pPr>
              <a:lvl8pPr marL="101488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8pPr>
              <a:lvl9pPr marL="106060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9pPr>
            </a:lstStyle>
            <a:p>
              <a:pPr algn="ctr" eaLnBrk="1" hangingPunct="1">
                <a:lnSpc>
                  <a:spcPct val="100000"/>
                </a:lnSpc>
                <a:buFont typeface="Arial" panose="020B0604020202020204" pitchFamily="34" charset="0"/>
                <a:buNone/>
              </a:pPr>
              <a:r>
                <a:rPr lang="en-US" altLang="es-AR" sz="2400" b="1" dirty="0">
                  <a:solidFill>
                    <a:schemeClr val="bg1"/>
                  </a:solidFill>
                  <a:latin typeface="Assistant Medium"/>
                  <a:cs typeface="Assistant Medium" pitchFamily="2" charset="0"/>
                </a:rPr>
                <a:t>Laboratory Procedures</a:t>
              </a:r>
              <a:endParaRPr lang="en-US" altLang="es-AR" sz="2400" dirty="0">
                <a:solidFill>
                  <a:schemeClr val="bg1"/>
                </a:solidFill>
                <a:latin typeface="Assistant Medium"/>
                <a:cs typeface="Assistant Medium" pitchFamily="2" charset="0"/>
              </a:endParaRPr>
            </a:p>
          </p:txBody>
        </p:sp>
        <p:sp>
          <p:nvSpPr>
            <p:cNvPr id="58" name="TextBox 3">
              <a:extLst>
                <a:ext uri="{FF2B5EF4-FFF2-40B4-BE49-F238E27FC236}">
                  <a16:creationId xmlns:a16="http://schemas.microsoft.com/office/drawing/2014/main" id="{2DE78F5C-465E-6314-4CEE-DEB498C35F8C}"/>
                </a:ext>
              </a:extLst>
            </p:cNvPr>
            <p:cNvSpPr txBox="1">
              <a:spLocks noChangeArrowheads="1"/>
            </p:cNvSpPr>
            <p:nvPr/>
          </p:nvSpPr>
          <p:spPr bwMode="auto">
            <a:xfrm>
              <a:off x="9072479" y="14738118"/>
              <a:ext cx="3488707"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200" b="1" dirty="0">
                  <a:solidFill>
                    <a:schemeClr val="bg1"/>
                  </a:solidFill>
                  <a:latin typeface="Assistant Medium"/>
                  <a:ea typeface="Calibri" panose="020F0502020204030204" pitchFamily="34" charset="0"/>
                  <a:cs typeface="Assistant Medium" pitchFamily="2" charset="0"/>
                </a:rPr>
                <a:t>SS</a:t>
              </a:r>
              <a:r>
                <a:rPr lang="en-US" altLang="es-AR" sz="2200" dirty="0">
                  <a:solidFill>
                    <a:schemeClr val="bg1"/>
                  </a:solidFill>
                  <a:latin typeface="Assistant Medium"/>
                  <a:ea typeface="Calibri" panose="020F0502020204030204" pitchFamily="34" charset="0"/>
                  <a:cs typeface="Assistant Medium" pitchFamily="2" charset="0"/>
                </a:rPr>
                <a:t> </a:t>
              </a:r>
              <a:r>
                <a:rPr lang="en-US" altLang="es-AR" sz="2200" dirty="0">
                  <a:latin typeface="Assistant Medium"/>
                  <a:ea typeface="Calibri" panose="020F0502020204030204" pitchFamily="34" charset="0"/>
                  <a:cs typeface="Assistant Medium" pitchFamily="2" charset="0"/>
                </a:rPr>
                <a:t>– Laser diffraction </a:t>
              </a:r>
            </a:p>
            <a:p>
              <a:r>
                <a:rPr lang="en-US" altLang="es-AR" sz="2200" dirty="0">
                  <a:latin typeface="Assistant Medium"/>
                  <a:ea typeface="Calibri" panose="020F0502020204030204" pitchFamily="34" charset="0"/>
                  <a:cs typeface="Assistant Medium" pitchFamily="2" charset="0"/>
                </a:rPr>
                <a:t>method (LISST portable XR)</a:t>
              </a:r>
            </a:p>
            <a:p>
              <a:r>
                <a:rPr lang="en-US" altLang="es-AR" sz="2200" b="1" dirty="0">
                  <a:solidFill>
                    <a:schemeClr val="bg1"/>
                  </a:solidFill>
                  <a:latin typeface="Assistant Medium"/>
                  <a:ea typeface="Calibri" panose="020F0502020204030204" pitchFamily="34" charset="0"/>
                  <a:cs typeface="Assistant Medium" pitchFamily="2" charset="0"/>
                </a:rPr>
                <a:t>POC</a:t>
              </a:r>
              <a:r>
                <a:rPr lang="en-US" altLang="es-AR" sz="2200" dirty="0">
                  <a:solidFill>
                    <a:schemeClr val="bg1"/>
                  </a:solidFill>
                  <a:latin typeface="Assistant Medium"/>
                  <a:ea typeface="Calibri" panose="020F0502020204030204" pitchFamily="34" charset="0"/>
                  <a:cs typeface="Assistant Medium" pitchFamily="2" charset="0"/>
                </a:rPr>
                <a:t> </a:t>
              </a:r>
              <a:r>
                <a:rPr lang="en-US" altLang="es-AR" sz="2200" dirty="0">
                  <a:latin typeface="Assistant Medium"/>
                  <a:ea typeface="Calibri" panose="020F0502020204030204" pitchFamily="34" charset="0"/>
                  <a:cs typeface="Assistant Medium" pitchFamily="2" charset="0"/>
                </a:rPr>
                <a:t>– Eurovector elemental analyzer coupled to an Isoprime IRMS </a:t>
              </a:r>
            </a:p>
            <a:p>
              <a:r>
                <a:rPr lang="en-US" altLang="es-AR" sz="2200" b="1" dirty="0">
                  <a:solidFill>
                    <a:schemeClr val="bg1"/>
                  </a:solidFill>
                  <a:latin typeface="Assistant Medium"/>
                  <a:ea typeface="Calibri" panose="020F0502020204030204" pitchFamily="34" charset="0"/>
                  <a:cs typeface="Assistant Medium" pitchFamily="2" charset="0"/>
                </a:rPr>
                <a:t>DOC </a:t>
              </a:r>
              <a:r>
                <a:rPr lang="en-US" altLang="es-AR" sz="2200" dirty="0">
                  <a:latin typeface="Assistant Medium"/>
                  <a:ea typeface="Calibri" panose="020F0502020204030204" pitchFamily="34" charset="0"/>
                  <a:cs typeface="Assistant Medium" pitchFamily="2" charset="0"/>
                </a:rPr>
                <a:t>– OI Analytical Aurora 1030 TOC Analyzer</a:t>
              </a:r>
            </a:p>
            <a:p>
              <a:r>
                <a:rPr lang="en-US" altLang="es-AR" sz="2200" b="1" dirty="0">
                  <a:solidFill>
                    <a:schemeClr val="bg1"/>
                  </a:solidFill>
                  <a:latin typeface="Assistant Medium"/>
                  <a:ea typeface="Calibri" panose="020F0502020204030204" pitchFamily="34" charset="0"/>
                  <a:cs typeface="Assistant Medium" pitchFamily="2" charset="0"/>
                </a:rPr>
                <a:t>SRP &amp;</a:t>
              </a:r>
              <a:r>
                <a:rPr lang="en-US" altLang="es-AR" sz="2200" b="1" dirty="0">
                  <a:latin typeface="Assistant Medium"/>
                  <a:ea typeface="Calibri" panose="020F0502020204030204" pitchFamily="34" charset="0"/>
                  <a:cs typeface="Assistant Medium" pitchFamily="2" charset="0"/>
                </a:rPr>
                <a:t> </a:t>
              </a:r>
              <a:r>
                <a:rPr lang="en-US" altLang="es-AR" sz="2200" b="1" dirty="0">
                  <a:solidFill>
                    <a:schemeClr val="bg1"/>
                  </a:solidFill>
                  <a:latin typeface="Assistant Medium"/>
                  <a:ea typeface="Calibri" panose="020F0502020204030204" pitchFamily="34" charset="0"/>
                  <a:cs typeface="Assistant Medium" pitchFamily="2" charset="0"/>
                </a:rPr>
                <a:t>PP </a:t>
              </a:r>
              <a:r>
                <a:rPr lang="en-US" altLang="es-AR" sz="2200" dirty="0">
                  <a:latin typeface="Assistant Medium"/>
                  <a:ea typeface="Calibri" panose="020F0502020204030204" pitchFamily="34" charset="0"/>
                  <a:cs typeface="Assistant Medium" pitchFamily="2" charset="0"/>
                </a:rPr>
                <a:t>– SpectraMax M2e</a:t>
              </a:r>
            </a:p>
          </p:txBody>
        </p:sp>
      </p:grpSp>
      <p:sp>
        <p:nvSpPr>
          <p:cNvPr id="64" name="Block Arc 63">
            <a:extLst>
              <a:ext uri="{FF2B5EF4-FFF2-40B4-BE49-F238E27FC236}">
                <a16:creationId xmlns:a16="http://schemas.microsoft.com/office/drawing/2014/main" id="{48640DA5-6DC4-F27E-9E00-362CBE741819}"/>
              </a:ext>
            </a:extLst>
          </p:cNvPr>
          <p:cNvSpPr/>
          <p:nvPr/>
        </p:nvSpPr>
        <p:spPr>
          <a:xfrm>
            <a:off x="-2628785" y="13269082"/>
            <a:ext cx="4644963" cy="5188443"/>
          </a:xfrm>
          <a:prstGeom prst="blockArc">
            <a:avLst>
              <a:gd name="adj1" fmla="val 19012980"/>
              <a:gd name="adj2" fmla="val 2717367"/>
              <a:gd name="adj3" fmla="val 0"/>
            </a:avLst>
          </a:prstGeom>
          <a:solidFill>
            <a:srgbClr val="7FCDBB"/>
          </a:solidFill>
          <a:ln w="57150">
            <a:solidFill>
              <a:srgbClr val="7FCDBB"/>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67" name="Group 66">
            <a:extLst>
              <a:ext uri="{FF2B5EF4-FFF2-40B4-BE49-F238E27FC236}">
                <a16:creationId xmlns:a16="http://schemas.microsoft.com/office/drawing/2014/main" id="{466AB8E1-D1DD-D57F-A925-6C702626537F}"/>
              </a:ext>
            </a:extLst>
          </p:cNvPr>
          <p:cNvGrpSpPr/>
          <p:nvPr/>
        </p:nvGrpSpPr>
        <p:grpSpPr>
          <a:xfrm>
            <a:off x="2016178" y="14294515"/>
            <a:ext cx="5346420" cy="899264"/>
            <a:chOff x="925161" y="1704457"/>
            <a:chExt cx="9909278" cy="964045"/>
          </a:xfrm>
          <a:solidFill>
            <a:srgbClr val="225EA8"/>
          </a:solidFill>
        </p:grpSpPr>
        <p:sp>
          <p:nvSpPr>
            <p:cNvPr id="73" name="Rectangle 72">
              <a:extLst>
                <a:ext uri="{FF2B5EF4-FFF2-40B4-BE49-F238E27FC236}">
                  <a16:creationId xmlns:a16="http://schemas.microsoft.com/office/drawing/2014/main" id="{EEC51A0A-A381-DB51-736B-319854A592ED}"/>
                </a:ext>
              </a:extLst>
            </p:cNvPr>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4" name="TextBox 73">
              <a:extLst>
                <a:ext uri="{FF2B5EF4-FFF2-40B4-BE49-F238E27FC236}">
                  <a16:creationId xmlns:a16="http://schemas.microsoft.com/office/drawing/2014/main" id="{592A06EE-2175-CA74-F2E8-D3BE4D565AA3}"/>
                </a:ext>
              </a:extLst>
            </p:cNvPr>
            <p:cNvSpPr txBox="1"/>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grpSp>
        <p:nvGrpSpPr>
          <p:cNvPr id="77" name="Group 76">
            <a:extLst>
              <a:ext uri="{FF2B5EF4-FFF2-40B4-BE49-F238E27FC236}">
                <a16:creationId xmlns:a16="http://schemas.microsoft.com/office/drawing/2014/main" id="{249115D9-0D66-7EA5-8845-2AA6516728C3}"/>
              </a:ext>
            </a:extLst>
          </p:cNvPr>
          <p:cNvGrpSpPr/>
          <p:nvPr/>
        </p:nvGrpSpPr>
        <p:grpSpPr>
          <a:xfrm>
            <a:off x="2094283" y="16399408"/>
            <a:ext cx="5363791" cy="853697"/>
            <a:chOff x="925161" y="1704457"/>
            <a:chExt cx="9909278" cy="964045"/>
          </a:xfrm>
          <a:solidFill>
            <a:srgbClr val="225EA8"/>
          </a:solidFill>
        </p:grpSpPr>
        <p:sp>
          <p:nvSpPr>
            <p:cNvPr id="78" name="Rectangle 77">
              <a:extLst>
                <a:ext uri="{FF2B5EF4-FFF2-40B4-BE49-F238E27FC236}">
                  <a16:creationId xmlns:a16="http://schemas.microsoft.com/office/drawing/2014/main" id="{5EFF9B48-A10E-301E-5873-D35CC675A429}"/>
                </a:ext>
              </a:extLst>
            </p:cNvPr>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9" name="TextBox 78">
              <a:extLst>
                <a:ext uri="{FF2B5EF4-FFF2-40B4-BE49-F238E27FC236}">
                  <a16:creationId xmlns:a16="http://schemas.microsoft.com/office/drawing/2014/main" id="{FA354645-3671-2785-E896-8887D2985ABA}"/>
                </a:ext>
              </a:extLst>
            </p:cNvPr>
            <p:cNvSpPr txBox="1"/>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80" name="Oval 79">
            <a:extLst>
              <a:ext uri="{FF2B5EF4-FFF2-40B4-BE49-F238E27FC236}">
                <a16:creationId xmlns:a16="http://schemas.microsoft.com/office/drawing/2014/main" id="{CDE5F37B-6487-B532-2020-E5E27100DE2A}"/>
              </a:ext>
            </a:extLst>
          </p:cNvPr>
          <p:cNvSpPr/>
          <p:nvPr/>
        </p:nvSpPr>
        <p:spPr>
          <a:xfrm>
            <a:off x="1405896" y="16373161"/>
            <a:ext cx="1001905" cy="950631"/>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82" name="Group 81">
            <a:extLst>
              <a:ext uri="{FF2B5EF4-FFF2-40B4-BE49-F238E27FC236}">
                <a16:creationId xmlns:a16="http://schemas.microsoft.com/office/drawing/2014/main" id="{BA3C2F87-26F3-B45A-489E-C8DC68F547C9}"/>
              </a:ext>
            </a:extLst>
          </p:cNvPr>
          <p:cNvGrpSpPr/>
          <p:nvPr/>
        </p:nvGrpSpPr>
        <p:grpSpPr>
          <a:xfrm>
            <a:off x="2237447" y="15358306"/>
            <a:ext cx="6494561" cy="905290"/>
            <a:chOff x="925161" y="1704457"/>
            <a:chExt cx="9909278" cy="964045"/>
          </a:xfrm>
          <a:solidFill>
            <a:srgbClr val="225EA8"/>
          </a:solidFill>
        </p:grpSpPr>
        <p:sp>
          <p:nvSpPr>
            <p:cNvPr id="83" name="Rectangle 82">
              <a:extLst>
                <a:ext uri="{FF2B5EF4-FFF2-40B4-BE49-F238E27FC236}">
                  <a16:creationId xmlns:a16="http://schemas.microsoft.com/office/drawing/2014/main" id="{32FC3C92-E1C2-C951-496E-A7827589593D}"/>
                </a:ext>
              </a:extLst>
            </p:cNvPr>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4" name="TextBox 83">
              <a:extLst>
                <a:ext uri="{FF2B5EF4-FFF2-40B4-BE49-F238E27FC236}">
                  <a16:creationId xmlns:a16="http://schemas.microsoft.com/office/drawing/2014/main" id="{FA1A7C97-2A67-10E3-C5C6-41A46F0E0367}"/>
                </a:ext>
              </a:extLst>
            </p:cNvPr>
            <p:cNvSpPr txBox="1"/>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85" name="Oval 84">
            <a:extLst>
              <a:ext uri="{FF2B5EF4-FFF2-40B4-BE49-F238E27FC236}">
                <a16:creationId xmlns:a16="http://schemas.microsoft.com/office/drawing/2014/main" id="{3E8EB2C1-B0BF-6F7B-A367-5A9FB8C7F5B7}"/>
              </a:ext>
            </a:extLst>
          </p:cNvPr>
          <p:cNvSpPr/>
          <p:nvPr/>
        </p:nvSpPr>
        <p:spPr>
          <a:xfrm>
            <a:off x="1318680" y="14250666"/>
            <a:ext cx="982623" cy="992536"/>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7" name="TextBox 21">
            <a:extLst>
              <a:ext uri="{FF2B5EF4-FFF2-40B4-BE49-F238E27FC236}">
                <a16:creationId xmlns:a16="http://schemas.microsoft.com/office/drawing/2014/main" id="{92E74BE6-A144-67D6-A4CA-AEEEA03FA43C}"/>
              </a:ext>
            </a:extLst>
          </p:cNvPr>
          <p:cNvSpPr txBox="1">
            <a:spLocks noChangeArrowheads="1"/>
          </p:cNvSpPr>
          <p:nvPr/>
        </p:nvSpPr>
        <p:spPr bwMode="auto">
          <a:xfrm>
            <a:off x="2534031" y="15297102"/>
            <a:ext cx="6709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0"/>
                <a:ea typeface="Calibri" panose="020F0502020204030204" pitchFamily="34" charset="0"/>
                <a:cs typeface="Assistant Medium"/>
              </a:rPr>
              <a:t>Water samples (SS, SRP, PP, DOC &amp; POC)</a:t>
            </a:r>
          </a:p>
        </p:txBody>
      </p:sp>
      <p:sp>
        <p:nvSpPr>
          <p:cNvPr id="45" name="TextBox 25">
            <a:extLst>
              <a:ext uri="{FF2B5EF4-FFF2-40B4-BE49-F238E27FC236}">
                <a16:creationId xmlns:a16="http://schemas.microsoft.com/office/drawing/2014/main" id="{72C66FE9-5BEF-A5C3-1CC8-55DA8B75FE54}"/>
              </a:ext>
            </a:extLst>
          </p:cNvPr>
          <p:cNvSpPr txBox="1">
            <a:spLocks noChangeArrowheads="1"/>
          </p:cNvSpPr>
          <p:nvPr/>
        </p:nvSpPr>
        <p:spPr bwMode="auto">
          <a:xfrm>
            <a:off x="2464203" y="14254820"/>
            <a:ext cx="4230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0"/>
                <a:ea typeface="Calibri" panose="020F0502020204030204" pitchFamily="34" charset="0"/>
                <a:cs typeface="Assistant Medium"/>
              </a:rPr>
              <a:t>Turbidity and fDOM*</a:t>
            </a:r>
            <a:endParaRPr lang="en-US" altLang="es-AR" sz="2800" dirty="0">
              <a:solidFill>
                <a:schemeClr val="bg1"/>
              </a:solidFill>
              <a:latin typeface="Assistant Medium" pitchFamily="2" charset="0"/>
              <a:ea typeface="Calibri" panose="020F0502020204030204" pitchFamily="34" charset="0"/>
              <a:cs typeface="Assistant Medium"/>
            </a:endParaRPr>
          </a:p>
        </p:txBody>
      </p:sp>
      <p:sp>
        <p:nvSpPr>
          <p:cNvPr id="50" name="TextBox 32">
            <a:extLst>
              <a:ext uri="{FF2B5EF4-FFF2-40B4-BE49-F238E27FC236}">
                <a16:creationId xmlns:a16="http://schemas.microsoft.com/office/drawing/2014/main" id="{D79009D9-0A9C-37AF-5A85-7299791B0A12}"/>
              </a:ext>
            </a:extLst>
          </p:cNvPr>
          <p:cNvSpPr txBox="1">
            <a:spLocks noChangeArrowheads="1"/>
          </p:cNvSpPr>
          <p:nvPr/>
        </p:nvSpPr>
        <p:spPr bwMode="auto">
          <a:xfrm>
            <a:off x="2464203" y="16369578"/>
            <a:ext cx="44109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a:ea typeface="Calibri" panose="020F0502020204030204" pitchFamily="34" charset="0"/>
                <a:cs typeface="Assistant Medium" pitchFamily="2" charset="0"/>
              </a:rPr>
              <a:t>Flow depth and Discharge</a:t>
            </a:r>
          </a:p>
        </p:txBody>
      </p:sp>
      <p:sp>
        <p:nvSpPr>
          <p:cNvPr id="46" name="TextBox 28">
            <a:extLst>
              <a:ext uri="{FF2B5EF4-FFF2-40B4-BE49-F238E27FC236}">
                <a16:creationId xmlns:a16="http://schemas.microsoft.com/office/drawing/2014/main" id="{A2CB5B9F-657F-8AB7-B8C7-81976D412FA7}"/>
              </a:ext>
            </a:extLst>
          </p:cNvPr>
          <p:cNvSpPr txBox="1">
            <a:spLocks noChangeArrowheads="1"/>
          </p:cNvSpPr>
          <p:nvPr/>
        </p:nvSpPr>
        <p:spPr bwMode="auto">
          <a:xfrm>
            <a:off x="2966223" y="15719127"/>
            <a:ext cx="5735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solidFill>
                  <a:schemeClr val="bg1"/>
                </a:solidFill>
                <a:latin typeface="Assistant Medium"/>
                <a:ea typeface="Calibri" panose="020F0502020204030204" pitchFamily="34" charset="0"/>
                <a:cs typeface="Assistant Medium" pitchFamily="2" charset="0"/>
              </a:rPr>
              <a:t>Stage-triggered portable ISCO samplers</a:t>
            </a:r>
          </a:p>
        </p:txBody>
      </p:sp>
      <p:sp>
        <p:nvSpPr>
          <p:cNvPr id="49" name="TextBox 3">
            <a:extLst>
              <a:ext uri="{FF2B5EF4-FFF2-40B4-BE49-F238E27FC236}">
                <a16:creationId xmlns:a16="http://schemas.microsoft.com/office/drawing/2014/main" id="{65DB51CA-DB10-0102-D223-F3ECB0FB8727}"/>
              </a:ext>
            </a:extLst>
          </p:cNvPr>
          <p:cNvSpPr txBox="1">
            <a:spLocks noChangeArrowheads="1"/>
          </p:cNvSpPr>
          <p:nvPr/>
        </p:nvSpPr>
        <p:spPr bwMode="auto">
          <a:xfrm>
            <a:off x="2490177" y="14674897"/>
            <a:ext cx="44516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s-AR" sz="2400" dirty="0">
                <a:solidFill>
                  <a:schemeClr val="bg1"/>
                </a:solidFill>
                <a:latin typeface="Assistant Medium"/>
                <a:ea typeface="Calibri" panose="020F0502020204030204" pitchFamily="34" charset="0"/>
                <a:cs typeface="Assistant Medium" pitchFamily="2" charset="0"/>
              </a:rPr>
              <a:t>Collected using a YSI EXO2 Sonde </a:t>
            </a:r>
          </a:p>
        </p:txBody>
      </p:sp>
      <p:sp>
        <p:nvSpPr>
          <p:cNvPr id="88" name="Oval 87">
            <a:extLst>
              <a:ext uri="{FF2B5EF4-FFF2-40B4-BE49-F238E27FC236}">
                <a16:creationId xmlns:a16="http://schemas.microsoft.com/office/drawing/2014/main" id="{34960959-963E-98E3-E67F-54B03634E539}"/>
              </a:ext>
            </a:extLst>
          </p:cNvPr>
          <p:cNvSpPr/>
          <p:nvPr/>
        </p:nvSpPr>
        <p:spPr>
          <a:xfrm>
            <a:off x="1597844" y="15283282"/>
            <a:ext cx="982623" cy="992536"/>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86" name="Picture 85" descr="YSI EXO2 Multiparameter Water Quality Sonde | ysi.com">
            <a:extLst>
              <a:ext uri="{FF2B5EF4-FFF2-40B4-BE49-F238E27FC236}">
                <a16:creationId xmlns:a16="http://schemas.microsoft.com/office/drawing/2014/main" id="{03EC6EEF-A411-6010-CAD0-FCAF40A9BF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4848481">
            <a:off x="1304765" y="14171114"/>
            <a:ext cx="1036002" cy="1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4" descr="TD-Diver - Van Essen Instruments">
            <a:extLst>
              <a:ext uri="{FF2B5EF4-FFF2-40B4-BE49-F238E27FC236}">
                <a16:creationId xmlns:a16="http://schemas.microsoft.com/office/drawing/2014/main" id="{586EAF7D-EB4F-51CB-9384-93C1555020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966585">
            <a:off x="1341376" y="16225358"/>
            <a:ext cx="1128326" cy="112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a:extLst>
              <a:ext uri="{FF2B5EF4-FFF2-40B4-BE49-F238E27FC236}">
                <a16:creationId xmlns:a16="http://schemas.microsoft.com/office/drawing/2014/main" id="{2872C55A-A932-5899-D6C5-B4A93F78463F}"/>
              </a:ext>
            </a:extLst>
          </p:cNvPr>
          <p:cNvSpPr txBox="1"/>
          <p:nvPr/>
        </p:nvSpPr>
        <p:spPr>
          <a:xfrm>
            <a:off x="1590911" y="17308523"/>
            <a:ext cx="6245299" cy="369332"/>
          </a:xfrm>
          <a:prstGeom prst="rect">
            <a:avLst/>
          </a:prstGeom>
          <a:noFill/>
        </p:spPr>
        <p:txBody>
          <a:bodyPr wrap="none" rtlCol="0">
            <a:spAutoFit/>
          </a:bodyPr>
          <a:lstStyle/>
          <a:p>
            <a:r>
              <a:rPr lang="en-US" altLang="es-AR" sz="1800" dirty="0">
                <a:latin typeface="Assistant Medium" pitchFamily="2" charset="0"/>
                <a:ea typeface="Calibri" panose="020F0502020204030204" pitchFamily="34" charset="0"/>
                <a:cs typeface="Assistant Medium"/>
              </a:rPr>
              <a:t>* Fluorescent dissolved organic matter – a reliable proxy fo</a:t>
            </a:r>
            <a:r>
              <a:rPr lang="en-US" altLang="es-AR" dirty="0">
                <a:latin typeface="Assistant Medium" pitchFamily="2" charset="0"/>
                <a:ea typeface="Calibri" panose="020F0502020204030204" pitchFamily="34" charset="0"/>
                <a:cs typeface="Assistant Medium"/>
              </a:rPr>
              <a:t>r DOC</a:t>
            </a:r>
            <a:endParaRPr lang="en-US" dirty="0"/>
          </a:p>
        </p:txBody>
      </p:sp>
      <p:sp>
        <p:nvSpPr>
          <p:cNvPr id="51" name="TextBox 3">
            <a:extLst>
              <a:ext uri="{FF2B5EF4-FFF2-40B4-BE49-F238E27FC236}">
                <a16:creationId xmlns:a16="http://schemas.microsoft.com/office/drawing/2014/main" id="{21CBBBE8-CBC7-508C-6A2D-20CA9C0828B3}"/>
              </a:ext>
            </a:extLst>
          </p:cNvPr>
          <p:cNvSpPr txBox="1">
            <a:spLocks noChangeArrowheads="1"/>
          </p:cNvSpPr>
          <p:nvPr/>
        </p:nvSpPr>
        <p:spPr bwMode="auto">
          <a:xfrm>
            <a:off x="2454225" y="16770394"/>
            <a:ext cx="5186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solidFill>
                  <a:schemeClr val="bg1"/>
                </a:solidFill>
                <a:latin typeface="Assistant Medium"/>
                <a:ea typeface="Calibri" panose="020F0502020204030204" pitchFamily="34" charset="0"/>
                <a:cs typeface="Assistant Medium" pitchFamily="2" charset="0"/>
              </a:rPr>
              <a:t>Pressure transducers in stilling wells</a:t>
            </a:r>
            <a:endParaRPr lang="en-US" altLang="es-AR" sz="2000" dirty="0">
              <a:solidFill>
                <a:schemeClr val="bg1"/>
              </a:solidFill>
              <a:latin typeface="Assistant Medium"/>
              <a:ea typeface="Calibri" panose="020F0502020204030204" pitchFamily="34" charset="0"/>
              <a:cs typeface="Assistant Medium" pitchFamily="2" charset="0"/>
            </a:endParaRPr>
          </a:p>
        </p:txBody>
      </p:sp>
      <p:pic>
        <p:nvPicPr>
          <p:cNvPr id="48" name="Picture 52" descr="Teledyne Isco Portable Sampler - Rent | Eco-Rental Solutions">
            <a:extLst>
              <a:ext uri="{FF2B5EF4-FFF2-40B4-BE49-F238E27FC236}">
                <a16:creationId xmlns:a16="http://schemas.microsoft.com/office/drawing/2014/main" id="{6BFE5FB9-C491-9AB0-1FBA-D1817BF8D2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21223" y="15228811"/>
            <a:ext cx="1039560" cy="104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Text Placeholder 5">
            <a:extLst>
              <a:ext uri="{FF2B5EF4-FFF2-40B4-BE49-F238E27FC236}">
                <a16:creationId xmlns:a16="http://schemas.microsoft.com/office/drawing/2014/main" id="{A77FA542-8196-FF26-2009-B5D480431862}"/>
              </a:ext>
            </a:extLst>
          </p:cNvPr>
          <p:cNvSpPr txBox="1">
            <a:spLocks/>
          </p:cNvSpPr>
          <p:nvPr/>
        </p:nvSpPr>
        <p:spPr>
          <a:xfrm>
            <a:off x="1200150" y="17766988"/>
            <a:ext cx="10428982"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600" b="0" dirty="0">
                <a:solidFill>
                  <a:schemeClr val="tx1"/>
                </a:solidFill>
                <a:latin typeface="Assistant Medium"/>
              </a:rPr>
              <a:t>2. </a:t>
            </a:r>
            <a:r>
              <a:rPr lang="en-US" sz="3600" b="0" u="sng" dirty="0">
                <a:solidFill>
                  <a:schemeClr val="tx1"/>
                </a:solidFill>
                <a:latin typeface="Assistant Medium"/>
              </a:rPr>
              <a:t>Fine Sediment Deposition</a:t>
            </a:r>
            <a:endParaRPr lang="en-US" sz="3200" dirty="0">
              <a:solidFill>
                <a:schemeClr val="tx1"/>
              </a:solidFill>
            </a:endParaRPr>
          </a:p>
        </p:txBody>
      </p:sp>
      <p:sp>
        <p:nvSpPr>
          <p:cNvPr id="92" name="TextBox 91">
            <a:extLst>
              <a:ext uri="{FF2B5EF4-FFF2-40B4-BE49-F238E27FC236}">
                <a16:creationId xmlns:a16="http://schemas.microsoft.com/office/drawing/2014/main" id="{1F5A9005-964E-FD25-7591-BCB278EB9751}"/>
              </a:ext>
            </a:extLst>
          </p:cNvPr>
          <p:cNvSpPr txBox="1"/>
          <p:nvPr/>
        </p:nvSpPr>
        <p:spPr>
          <a:xfrm>
            <a:off x="1272854" y="18323335"/>
            <a:ext cx="11515576" cy="954107"/>
          </a:xfrm>
          <a:prstGeom prst="rect">
            <a:avLst/>
          </a:prstGeom>
          <a:noFill/>
        </p:spPr>
        <p:txBody>
          <a:bodyPr wrap="square" rtlCol="0">
            <a:spAutoFit/>
          </a:bodyPr>
          <a:lstStyle/>
          <a:p>
            <a:r>
              <a:rPr lang="en-US" sz="2800" dirty="0">
                <a:latin typeface="Assistant Medium"/>
              </a:rPr>
              <a:t>Sediment traps with open and closed bottoms were installed next to subsurface temperature probes during the spring of 2023</a:t>
            </a:r>
          </a:p>
        </p:txBody>
      </p:sp>
      <p:pic>
        <p:nvPicPr>
          <p:cNvPr id="2" name="Picture 1">
            <a:extLst>
              <a:ext uri="{FF2B5EF4-FFF2-40B4-BE49-F238E27FC236}">
                <a16:creationId xmlns:a16="http://schemas.microsoft.com/office/drawing/2014/main" id="{32EB283D-FE21-56A7-E6DC-5442EE66BADE}"/>
              </a:ext>
            </a:extLst>
          </p:cNvPr>
          <p:cNvPicPr>
            <a:picLocks noChangeAspect="1"/>
          </p:cNvPicPr>
          <p:nvPr/>
        </p:nvPicPr>
        <p:blipFill rotWithShape="1">
          <a:blip r:embed="rId10"/>
          <a:srcRect l="16082" t="28881" b="23229"/>
          <a:stretch/>
        </p:blipFill>
        <p:spPr>
          <a:xfrm>
            <a:off x="9310537" y="19728856"/>
            <a:ext cx="3303003" cy="2513305"/>
          </a:xfrm>
          <a:prstGeom prst="rect">
            <a:avLst/>
          </a:prstGeom>
        </p:spPr>
      </p:pic>
      <p:sp>
        <p:nvSpPr>
          <p:cNvPr id="95" name="Rectangle 94">
            <a:extLst>
              <a:ext uri="{FF2B5EF4-FFF2-40B4-BE49-F238E27FC236}">
                <a16:creationId xmlns:a16="http://schemas.microsoft.com/office/drawing/2014/main" id="{0051DCDB-8DED-98A8-29D0-672EB6357A92}"/>
              </a:ext>
            </a:extLst>
          </p:cNvPr>
          <p:cNvSpPr/>
          <p:nvPr/>
        </p:nvSpPr>
        <p:spPr>
          <a:xfrm>
            <a:off x="1127238" y="19369489"/>
            <a:ext cx="7999114" cy="4150668"/>
          </a:xfrm>
          <a:prstGeom prst="rect">
            <a:avLst/>
          </a:prstGeom>
          <a:solidFill>
            <a:schemeClr val="bg1"/>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a:extLst>
              <a:ext uri="{FF2B5EF4-FFF2-40B4-BE49-F238E27FC236}">
                <a16:creationId xmlns:a16="http://schemas.microsoft.com/office/drawing/2014/main" id="{547B87D2-AC33-CBFF-1A12-2FC2CA3DBE64}"/>
              </a:ext>
            </a:extLst>
          </p:cNvPr>
          <p:cNvPicPr>
            <a:picLocks noChangeAspect="1"/>
          </p:cNvPicPr>
          <p:nvPr/>
        </p:nvPicPr>
        <p:blipFill>
          <a:blip r:embed="rId11"/>
          <a:stretch>
            <a:fillRect/>
          </a:stretch>
        </p:blipFill>
        <p:spPr>
          <a:xfrm>
            <a:off x="5204042" y="19649068"/>
            <a:ext cx="3789782" cy="3681038"/>
          </a:xfrm>
          <a:prstGeom prst="rect">
            <a:avLst/>
          </a:prstGeom>
          <a:ln w="9525">
            <a:noFill/>
          </a:ln>
        </p:spPr>
      </p:pic>
      <p:pic>
        <p:nvPicPr>
          <p:cNvPr id="93" name="Picture 92">
            <a:extLst>
              <a:ext uri="{FF2B5EF4-FFF2-40B4-BE49-F238E27FC236}">
                <a16:creationId xmlns:a16="http://schemas.microsoft.com/office/drawing/2014/main" id="{4B8A2792-8CD3-5EE3-F68E-8D3EAD6720A0}"/>
              </a:ext>
            </a:extLst>
          </p:cNvPr>
          <p:cNvPicPr>
            <a:picLocks noChangeAspect="1"/>
          </p:cNvPicPr>
          <p:nvPr/>
        </p:nvPicPr>
        <p:blipFill>
          <a:blip r:embed="rId12"/>
          <a:stretch>
            <a:fillRect/>
          </a:stretch>
        </p:blipFill>
        <p:spPr>
          <a:xfrm>
            <a:off x="1272184" y="19658978"/>
            <a:ext cx="3822292" cy="3671128"/>
          </a:xfrm>
          <a:prstGeom prst="rect">
            <a:avLst/>
          </a:prstGeom>
          <a:ln w="9525">
            <a:noFill/>
          </a:ln>
        </p:spPr>
      </p:pic>
      <p:sp>
        <p:nvSpPr>
          <p:cNvPr id="18" name="TextBox 17">
            <a:extLst>
              <a:ext uri="{FF2B5EF4-FFF2-40B4-BE49-F238E27FC236}">
                <a16:creationId xmlns:a16="http://schemas.microsoft.com/office/drawing/2014/main" id="{8F980C8A-5C3F-D6A1-FB2B-5277B64AAED9}"/>
              </a:ext>
            </a:extLst>
          </p:cNvPr>
          <p:cNvSpPr txBox="1"/>
          <p:nvPr/>
        </p:nvSpPr>
        <p:spPr>
          <a:xfrm>
            <a:off x="1859539" y="19341212"/>
            <a:ext cx="2719874" cy="369332"/>
          </a:xfrm>
          <a:prstGeom prst="rect">
            <a:avLst/>
          </a:prstGeom>
          <a:noFill/>
          <a:ln w="9525">
            <a:noFill/>
          </a:ln>
        </p:spPr>
        <p:txBody>
          <a:bodyPr wrap="square" rtlCol="0">
            <a:spAutoFit/>
          </a:bodyPr>
          <a:lstStyle/>
          <a:p>
            <a:pPr algn="ctr"/>
            <a:r>
              <a:rPr lang="en-US" b="1" dirty="0">
                <a:solidFill>
                  <a:srgbClr val="106D7F"/>
                </a:solidFill>
                <a:latin typeface="Assistant Medium"/>
              </a:rPr>
              <a:t>Downwelling Conditions</a:t>
            </a:r>
          </a:p>
        </p:txBody>
      </p:sp>
      <p:sp>
        <p:nvSpPr>
          <p:cNvPr id="23" name="TextBox 22">
            <a:extLst>
              <a:ext uri="{FF2B5EF4-FFF2-40B4-BE49-F238E27FC236}">
                <a16:creationId xmlns:a16="http://schemas.microsoft.com/office/drawing/2014/main" id="{7489A71A-FC11-C3F6-E721-D6182F0E02A2}"/>
              </a:ext>
            </a:extLst>
          </p:cNvPr>
          <p:cNvSpPr txBox="1"/>
          <p:nvPr/>
        </p:nvSpPr>
        <p:spPr>
          <a:xfrm>
            <a:off x="5738996" y="19345535"/>
            <a:ext cx="2719874" cy="369332"/>
          </a:xfrm>
          <a:prstGeom prst="rect">
            <a:avLst/>
          </a:prstGeom>
          <a:noFill/>
          <a:ln w="9525">
            <a:noFill/>
          </a:ln>
        </p:spPr>
        <p:txBody>
          <a:bodyPr wrap="square" rtlCol="0">
            <a:spAutoFit/>
          </a:bodyPr>
          <a:lstStyle/>
          <a:p>
            <a:pPr algn="ctr"/>
            <a:r>
              <a:rPr lang="en-US" b="1" dirty="0">
                <a:solidFill>
                  <a:srgbClr val="106D7F"/>
                </a:solidFill>
                <a:latin typeface="Assistant Medium"/>
              </a:rPr>
              <a:t>Upwelling Conditions</a:t>
            </a:r>
          </a:p>
        </p:txBody>
      </p:sp>
      <p:sp>
        <p:nvSpPr>
          <p:cNvPr id="19" name="TextBox 18">
            <a:extLst>
              <a:ext uri="{FF2B5EF4-FFF2-40B4-BE49-F238E27FC236}">
                <a16:creationId xmlns:a16="http://schemas.microsoft.com/office/drawing/2014/main" id="{5ED8663A-0B6D-B65B-9284-B1C905F2B499}"/>
              </a:ext>
            </a:extLst>
          </p:cNvPr>
          <p:cNvSpPr txBox="1"/>
          <p:nvPr/>
        </p:nvSpPr>
        <p:spPr>
          <a:xfrm>
            <a:off x="9298040" y="22424412"/>
            <a:ext cx="3315500" cy="1077218"/>
          </a:xfrm>
          <a:prstGeom prst="rect">
            <a:avLst/>
          </a:prstGeom>
          <a:solidFill>
            <a:srgbClr val="EDF8B1"/>
          </a:solidFill>
        </p:spPr>
        <p:txBody>
          <a:bodyPr wrap="square" rtlCol="0">
            <a:spAutoFit/>
          </a:bodyPr>
          <a:lstStyle/>
          <a:p>
            <a:r>
              <a:rPr lang="en-US" sz="2100" b="1" dirty="0">
                <a:latin typeface="Assistant Medium"/>
              </a:rPr>
              <a:t>Other deposition effects: </a:t>
            </a:r>
          </a:p>
          <a:p>
            <a:pPr marL="342900" indent="-342900">
              <a:buFont typeface="Arial" panose="020B0604020202020204" pitchFamily="34" charset="0"/>
              <a:buChar char="•"/>
            </a:pPr>
            <a:r>
              <a:rPr lang="en-US" sz="2100" dirty="0">
                <a:latin typeface="Assistant Medium"/>
              </a:rPr>
              <a:t>settling velocity </a:t>
            </a:r>
          </a:p>
          <a:p>
            <a:pPr marL="342900" indent="-342900">
              <a:buFont typeface="Arial" panose="020B0604020202020204" pitchFamily="34" charset="0"/>
              <a:buChar char="•"/>
            </a:pPr>
            <a:r>
              <a:rPr lang="en-US" sz="2100" dirty="0">
                <a:latin typeface="Assistant Medium"/>
              </a:rPr>
              <a:t>stream turbulence effects</a:t>
            </a:r>
          </a:p>
        </p:txBody>
      </p:sp>
      <p:sp>
        <p:nvSpPr>
          <p:cNvPr id="30" name="Text Placeholder 5">
            <a:extLst>
              <a:ext uri="{FF2B5EF4-FFF2-40B4-BE49-F238E27FC236}">
                <a16:creationId xmlns:a16="http://schemas.microsoft.com/office/drawing/2014/main" id="{18A2FD83-0EE6-1DAE-9C56-B6663FD5382B}"/>
              </a:ext>
            </a:extLst>
          </p:cNvPr>
          <p:cNvSpPr txBox="1">
            <a:spLocks/>
          </p:cNvSpPr>
          <p:nvPr/>
        </p:nvSpPr>
        <p:spPr>
          <a:xfrm>
            <a:off x="1127238" y="23683582"/>
            <a:ext cx="10428982"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600" b="0" dirty="0">
                <a:solidFill>
                  <a:schemeClr val="tx1"/>
                </a:solidFill>
                <a:latin typeface="Assistant Medium"/>
              </a:rPr>
              <a:t>3. </a:t>
            </a:r>
            <a:r>
              <a:rPr lang="en-US" sz="3600" b="0" u="sng" dirty="0">
                <a:solidFill>
                  <a:schemeClr val="tx1"/>
                </a:solidFill>
                <a:latin typeface="Assistant Medium"/>
              </a:rPr>
              <a:t>Computing Hyporheic Flux</a:t>
            </a:r>
            <a:endParaRPr lang="en-US" sz="3200" dirty="0">
              <a:solidFill>
                <a:schemeClr val="tx1"/>
              </a:solidFill>
            </a:endParaRPr>
          </a:p>
        </p:txBody>
      </p:sp>
      <p:sp>
        <p:nvSpPr>
          <p:cNvPr id="32" name="TextBox 31">
            <a:extLst>
              <a:ext uri="{FF2B5EF4-FFF2-40B4-BE49-F238E27FC236}">
                <a16:creationId xmlns:a16="http://schemas.microsoft.com/office/drawing/2014/main" id="{C77FC680-7B4F-4A52-AE9D-AF41BDCCBD0A}"/>
              </a:ext>
            </a:extLst>
          </p:cNvPr>
          <p:cNvSpPr txBox="1"/>
          <p:nvPr/>
        </p:nvSpPr>
        <p:spPr>
          <a:xfrm>
            <a:off x="1177275" y="24427729"/>
            <a:ext cx="4821636" cy="3970318"/>
          </a:xfrm>
          <a:prstGeom prst="rect">
            <a:avLst/>
          </a:prstGeom>
          <a:noFill/>
        </p:spPr>
        <p:txBody>
          <a:bodyPr wrap="square" rtlCol="0">
            <a:spAutoFit/>
          </a:bodyPr>
          <a:lstStyle/>
          <a:p>
            <a:r>
              <a:rPr lang="en-US" sz="2800" dirty="0">
                <a:latin typeface="Assistant Medium"/>
              </a:rPr>
              <a:t>Through diel substrate water temperature fluctuations, we can solve the vertical flux from the 1D advection-diffusion equation using </a:t>
            </a:r>
            <a:r>
              <a:rPr lang="el-GR" sz="2800" i="1" dirty="0">
                <a:latin typeface="Assistant Medium"/>
              </a:rPr>
              <a:t>Δ</a:t>
            </a:r>
            <a:r>
              <a:rPr lang="en-US" sz="2800" i="1" dirty="0">
                <a:latin typeface="Assistant Medium"/>
              </a:rPr>
              <a:t>A and </a:t>
            </a:r>
            <a:r>
              <a:rPr lang="el-GR" sz="2800" i="1" dirty="0">
                <a:latin typeface="Assistant Medium"/>
              </a:rPr>
              <a:t>ΔΦ</a:t>
            </a:r>
            <a:r>
              <a:rPr lang="en-US" sz="2800" i="1" dirty="0">
                <a:latin typeface="Assistant Medium"/>
              </a:rPr>
              <a:t>.</a:t>
            </a:r>
          </a:p>
          <a:p>
            <a:r>
              <a:rPr lang="en-US" sz="2800" dirty="0">
                <a:latin typeface="Assistant Medium"/>
              </a:rPr>
              <a:t>Temperature-monitoring probes were installed at the locations of each basket group to estimate local hyporheic flux. </a:t>
            </a:r>
          </a:p>
        </p:txBody>
      </p:sp>
      <p:sp>
        <p:nvSpPr>
          <p:cNvPr id="41" name="TextBox 40">
            <a:extLst>
              <a:ext uri="{FF2B5EF4-FFF2-40B4-BE49-F238E27FC236}">
                <a16:creationId xmlns:a16="http://schemas.microsoft.com/office/drawing/2014/main" id="{842FD714-1351-8A20-4D24-5ED5FF3950F3}"/>
              </a:ext>
            </a:extLst>
          </p:cNvPr>
          <p:cNvSpPr txBox="1"/>
          <p:nvPr/>
        </p:nvSpPr>
        <p:spPr>
          <a:xfrm>
            <a:off x="1057710" y="12761399"/>
            <a:ext cx="2810399" cy="769441"/>
          </a:xfrm>
          <a:prstGeom prst="rect">
            <a:avLst/>
          </a:prstGeom>
          <a:noFill/>
        </p:spPr>
        <p:txBody>
          <a:bodyPr wrap="square" rtlCol="0">
            <a:spAutoFit/>
          </a:bodyPr>
          <a:lstStyle/>
          <a:p>
            <a:r>
              <a:rPr lang="en-US" sz="4400" dirty="0">
                <a:highlight>
                  <a:srgbClr val="EDF8B1"/>
                </a:highlight>
                <a:latin typeface="Assistant Medium"/>
              </a:rPr>
              <a:t>Methods</a:t>
            </a:r>
          </a:p>
        </p:txBody>
      </p:sp>
      <p:sp>
        <p:nvSpPr>
          <p:cNvPr id="43" name="TextBox 42">
            <a:extLst>
              <a:ext uri="{FF2B5EF4-FFF2-40B4-BE49-F238E27FC236}">
                <a16:creationId xmlns:a16="http://schemas.microsoft.com/office/drawing/2014/main" id="{4F41EA4D-3B47-530B-1560-16ECA82BDEE5}"/>
              </a:ext>
            </a:extLst>
          </p:cNvPr>
          <p:cNvSpPr txBox="1"/>
          <p:nvPr/>
        </p:nvSpPr>
        <p:spPr>
          <a:xfrm>
            <a:off x="13594239" y="4984837"/>
            <a:ext cx="1893411" cy="769441"/>
          </a:xfrm>
          <a:prstGeom prst="rect">
            <a:avLst/>
          </a:prstGeom>
          <a:noFill/>
        </p:spPr>
        <p:txBody>
          <a:bodyPr wrap="square" rtlCol="0">
            <a:spAutoFit/>
          </a:bodyPr>
          <a:lstStyle/>
          <a:p>
            <a:r>
              <a:rPr lang="en-US" sz="4400" dirty="0">
                <a:highlight>
                  <a:srgbClr val="EDF8B1"/>
                </a:highlight>
                <a:latin typeface="Assistant Medium"/>
              </a:rPr>
              <a:t>Results</a:t>
            </a:r>
          </a:p>
        </p:txBody>
      </p:sp>
      <p:pic>
        <p:nvPicPr>
          <p:cNvPr id="5" name="Picture 4" descr="A diagram of a temperature and time&#10;&#10;Description automatically generated">
            <a:extLst>
              <a:ext uri="{FF2B5EF4-FFF2-40B4-BE49-F238E27FC236}">
                <a16:creationId xmlns:a16="http://schemas.microsoft.com/office/drawing/2014/main" id="{8FFA913C-B1DF-EAB1-B6BF-AC2DB3009A3B}"/>
              </a:ext>
            </a:extLst>
          </p:cNvPr>
          <p:cNvPicPr>
            <a:picLocks noChangeAspect="1"/>
          </p:cNvPicPr>
          <p:nvPr/>
        </p:nvPicPr>
        <p:blipFill rotWithShape="1">
          <a:blip r:embed="rId13"/>
          <a:srcRect l="1758" r="8516"/>
          <a:stretch/>
        </p:blipFill>
        <p:spPr>
          <a:xfrm>
            <a:off x="5993136" y="24290733"/>
            <a:ext cx="6609808" cy="4143761"/>
          </a:xfrm>
          <a:prstGeom prst="rect">
            <a:avLst/>
          </a:prstGeom>
          <a:ln w="12700">
            <a:solidFill>
              <a:schemeClr val="tx1"/>
            </a:solidFill>
          </a:ln>
        </p:spPr>
      </p:pic>
      <p:sp>
        <p:nvSpPr>
          <p:cNvPr id="31" name="TextBox 30">
            <a:extLst>
              <a:ext uri="{FF2B5EF4-FFF2-40B4-BE49-F238E27FC236}">
                <a16:creationId xmlns:a16="http://schemas.microsoft.com/office/drawing/2014/main" id="{DA95EF89-A291-7FF2-790E-002C29912FD4}"/>
              </a:ext>
            </a:extLst>
          </p:cNvPr>
          <p:cNvSpPr txBox="1"/>
          <p:nvPr/>
        </p:nvSpPr>
        <p:spPr>
          <a:xfrm>
            <a:off x="4966542" y="35790865"/>
            <a:ext cx="16596923" cy="646331"/>
          </a:xfrm>
          <a:prstGeom prst="rect">
            <a:avLst/>
          </a:prstGeom>
          <a:noFill/>
        </p:spPr>
        <p:txBody>
          <a:bodyPr wrap="square" rtlCol="0">
            <a:spAutoFit/>
          </a:bodyPr>
          <a:lstStyle/>
          <a:p>
            <a:pPr algn="ctr"/>
            <a:r>
              <a:rPr lang="en-US" sz="3600" dirty="0">
                <a:latin typeface="Assistant Medium"/>
              </a:rPr>
              <a:t>For questions, please contact </a:t>
            </a:r>
            <a:r>
              <a:rPr lang="en-US" sz="3600" dirty="0">
                <a:latin typeface="Assistant Medium"/>
                <a:hlinkClick r:id="rId14"/>
              </a:rPr>
              <a:t>huck4481@vandals.uidaho.edu</a:t>
            </a:r>
            <a:r>
              <a:rPr lang="en-US" sz="3600" dirty="0">
                <a:latin typeface="Assistant Medium"/>
              </a:rPr>
              <a:t> or </a:t>
            </a:r>
            <a:r>
              <a:rPr lang="en-US" sz="3600" dirty="0">
                <a:latin typeface="Assistant Medium"/>
                <a:hlinkClick r:id="rId15"/>
              </a:rPr>
              <a:t>eyager@uidaho.edu</a:t>
            </a:r>
            <a:r>
              <a:rPr lang="en-US" sz="3600" dirty="0">
                <a:latin typeface="Assistant Medium"/>
              </a:rPr>
              <a:t> </a:t>
            </a:r>
          </a:p>
        </p:txBody>
      </p:sp>
      <p:sp>
        <p:nvSpPr>
          <p:cNvPr id="3" name="Rectangle 2">
            <a:extLst>
              <a:ext uri="{FF2B5EF4-FFF2-40B4-BE49-F238E27FC236}">
                <a16:creationId xmlns:a16="http://schemas.microsoft.com/office/drawing/2014/main" id="{D937E44B-F234-B32D-FFEB-907921DAD956}"/>
              </a:ext>
            </a:extLst>
          </p:cNvPr>
          <p:cNvSpPr>
            <a:spLocks noGrp="1" noRot="1" noMove="1" noResize="1" noEditPoints="1" noAdjustHandles="1" noChangeArrowheads="1" noChangeShapeType="1"/>
          </p:cNvSpPr>
          <p:nvPr/>
        </p:nvSpPr>
        <p:spPr>
          <a:xfrm>
            <a:off x="13292505" y="30233176"/>
            <a:ext cx="13395467" cy="5234013"/>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dirty="0">
                <a:solidFill>
                  <a:schemeClr val="tx1"/>
                </a:solidFill>
                <a:latin typeface="Assistant Medium"/>
                <a:cs typeface="Assistant Medium" pitchFamily="2" charset="0"/>
              </a:rPr>
              <a:t> </a:t>
            </a:r>
          </a:p>
        </p:txBody>
      </p:sp>
      <p:sp>
        <p:nvSpPr>
          <p:cNvPr id="47" name="TextBox 46">
            <a:extLst>
              <a:ext uri="{FF2B5EF4-FFF2-40B4-BE49-F238E27FC236}">
                <a16:creationId xmlns:a16="http://schemas.microsoft.com/office/drawing/2014/main" id="{3AE2EB32-9A56-5532-B498-4B183A0A85A8}"/>
              </a:ext>
            </a:extLst>
          </p:cNvPr>
          <p:cNvSpPr txBox="1"/>
          <p:nvPr/>
        </p:nvSpPr>
        <p:spPr>
          <a:xfrm>
            <a:off x="13758474" y="29776485"/>
            <a:ext cx="6772555" cy="769441"/>
          </a:xfrm>
          <a:prstGeom prst="rect">
            <a:avLst/>
          </a:prstGeom>
          <a:noFill/>
        </p:spPr>
        <p:txBody>
          <a:bodyPr wrap="square" rtlCol="0">
            <a:spAutoFit/>
          </a:bodyPr>
          <a:lstStyle/>
          <a:p>
            <a:r>
              <a:rPr lang="en-US" sz="4400" dirty="0">
                <a:highlight>
                  <a:srgbClr val="EDF8B1"/>
                </a:highlight>
                <a:latin typeface="Assistant Medium"/>
              </a:rPr>
              <a:t>Discussion and Further Work</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838FE27-B161-A0F2-771F-4C7D11B6EA3B}"/>
                  </a:ext>
                </a:extLst>
              </p:cNvPr>
              <p:cNvSpPr txBox="1"/>
              <p:nvPr/>
            </p:nvSpPr>
            <p:spPr>
              <a:xfrm>
                <a:off x="2770303" y="28992946"/>
                <a:ext cx="9095747" cy="584775"/>
              </a:xfrm>
              <a:prstGeom prst="rect">
                <a:avLst/>
              </a:prstGeom>
              <a:solidFill>
                <a:srgbClr val="225EA8"/>
              </a:solidFill>
            </p:spPr>
            <p:txBody>
              <a:bodyPr wrap="square">
                <a:spAutoFit/>
              </a:bodyPr>
              <a:lstStyle/>
              <a:p>
                <a:r>
                  <a:rPr lang="en-US" sz="3200" dirty="0">
                    <a:solidFill>
                      <a:schemeClr val="bg1"/>
                    </a:solidFill>
                    <a:highlight>
                      <a:srgbClr val="225EA8"/>
                    </a:highlight>
                    <a:latin typeface="Assistant Medium"/>
                  </a:rPr>
                  <a:t>Water Column Fine Sediment Concentrations and </a:t>
                </a:r>
                <a14:m>
                  <m:oMath xmlns:m="http://schemas.openxmlformats.org/officeDocument/2006/math">
                    <m:sSub>
                      <m:sSubPr>
                        <m:ctrlPr>
                          <a:rPr lang="en-US" sz="3200" i="1" smtClean="0">
                            <a:solidFill>
                              <a:schemeClr val="bg1"/>
                            </a:solidFill>
                            <a:highlight>
                              <a:srgbClr val="225EA8"/>
                            </a:highlight>
                            <a:latin typeface="Cambria Math" panose="02040503050406030204" pitchFamily="18" charset="0"/>
                          </a:rPr>
                        </m:ctrlPr>
                      </m:sSubPr>
                      <m:e>
                        <m:r>
                          <a:rPr lang="en-US" sz="3200" b="0" i="1" smtClean="0">
                            <a:solidFill>
                              <a:schemeClr val="bg1"/>
                            </a:solidFill>
                            <a:highlight>
                              <a:srgbClr val="225EA8"/>
                            </a:highlight>
                            <a:latin typeface="Cambria Math" panose="02040503050406030204" pitchFamily="18" charset="0"/>
                          </a:rPr>
                          <m:t>𝐷</m:t>
                        </m:r>
                      </m:e>
                      <m:sub>
                        <m:r>
                          <a:rPr lang="en-US" sz="3200" b="0" i="1" smtClean="0">
                            <a:solidFill>
                              <a:schemeClr val="bg1"/>
                            </a:solidFill>
                            <a:highlight>
                              <a:srgbClr val="225EA8"/>
                            </a:highlight>
                            <a:latin typeface="Cambria Math" panose="02040503050406030204" pitchFamily="18" charset="0"/>
                          </a:rPr>
                          <m:t>50</m:t>
                        </m:r>
                      </m:sub>
                    </m:sSub>
                  </m:oMath>
                </a14:m>
                <a:endParaRPr lang="en-US" sz="3200" dirty="0">
                  <a:solidFill>
                    <a:schemeClr val="bg1"/>
                  </a:solidFill>
                  <a:highlight>
                    <a:srgbClr val="225EA8"/>
                  </a:highlight>
                  <a:latin typeface="Assistant Medium"/>
                </a:endParaRPr>
              </a:p>
            </p:txBody>
          </p:sp>
        </mc:Choice>
        <mc:Fallback xmlns="">
          <p:sp>
            <p:nvSpPr>
              <p:cNvPr id="37" name="TextBox 36">
                <a:extLst>
                  <a:ext uri="{FF2B5EF4-FFF2-40B4-BE49-F238E27FC236}">
                    <a16:creationId xmlns:a16="http://schemas.microsoft.com/office/drawing/2014/main" id="{2838FE27-B161-A0F2-771F-4C7D11B6EA3B}"/>
                  </a:ext>
                </a:extLst>
              </p:cNvPr>
              <p:cNvSpPr txBox="1">
                <a:spLocks noRot="1" noChangeAspect="1" noMove="1" noResize="1" noEditPoints="1" noAdjustHandles="1" noChangeArrowheads="1" noChangeShapeType="1" noTextEdit="1"/>
              </p:cNvSpPr>
              <p:nvPr/>
            </p:nvSpPr>
            <p:spPr>
              <a:xfrm>
                <a:off x="2770303" y="28992946"/>
                <a:ext cx="9095747" cy="584775"/>
              </a:xfrm>
              <a:prstGeom prst="rect">
                <a:avLst/>
              </a:prstGeom>
              <a:blipFill>
                <a:blip r:embed="rId16"/>
                <a:stretch>
                  <a:fillRect l="-1674" t="-12500" b="-34375"/>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13047AA5-CF0D-C861-0459-CA69759C3D14}"/>
              </a:ext>
            </a:extLst>
          </p:cNvPr>
          <p:cNvSpPr txBox="1"/>
          <p:nvPr/>
        </p:nvSpPr>
        <p:spPr>
          <a:xfrm>
            <a:off x="6839733" y="29803020"/>
            <a:ext cx="6419303" cy="3754874"/>
          </a:xfrm>
          <a:prstGeom prst="rect">
            <a:avLst/>
          </a:prstGeom>
          <a:noFill/>
        </p:spPr>
        <p:txBody>
          <a:bodyPr wrap="square" rtlCol="0">
            <a:spAutoFit/>
          </a:bodyPr>
          <a:lstStyle/>
          <a:p>
            <a:pPr marL="457200" indent="-457200">
              <a:buFont typeface="Arial" panose="020B0604020202020204" pitchFamily="34" charset="0"/>
              <a:buChar char="•"/>
            </a:pPr>
            <a:r>
              <a:rPr lang="en-US" sz="2800" b="1" dirty="0">
                <a:latin typeface="Assistant Medium"/>
              </a:rPr>
              <a:t>Summer high flow events </a:t>
            </a:r>
            <a:r>
              <a:rPr lang="en-US" sz="2800" dirty="0">
                <a:latin typeface="Assistant Medium"/>
              </a:rPr>
              <a:t>displayed a wider range of concentrations and </a:t>
            </a:r>
            <a:r>
              <a:rPr lang="en-US" sz="2800" b="1" dirty="0">
                <a:latin typeface="Assistant Medium"/>
              </a:rPr>
              <a:t>higher peak concentrations on average </a:t>
            </a:r>
            <a:r>
              <a:rPr lang="en-US" sz="2800" dirty="0">
                <a:latin typeface="Assistant Medium"/>
              </a:rPr>
              <a:t>than the spring event concentrations.</a:t>
            </a:r>
          </a:p>
          <a:p>
            <a:pPr marL="457200" indent="-457200">
              <a:lnSpc>
                <a:spcPct val="50000"/>
              </a:lnSpc>
              <a:buFont typeface="Arial" panose="020B0604020202020204" pitchFamily="34" charset="0"/>
              <a:buChar char="•"/>
            </a:pPr>
            <a:r>
              <a:rPr lang="en-US" sz="2800" dirty="0">
                <a:latin typeface="Assistant Medium"/>
              </a:rPr>
              <a:t> </a:t>
            </a:r>
          </a:p>
          <a:p>
            <a:pPr marL="457200" indent="-457200">
              <a:buFont typeface="Arial" panose="020B0604020202020204" pitchFamily="34" charset="0"/>
              <a:buChar char="•"/>
            </a:pPr>
            <a:r>
              <a:rPr lang="en-US" sz="2800" b="1" dirty="0">
                <a:latin typeface="Assistant Medium"/>
              </a:rPr>
              <a:t>Spring high flow events </a:t>
            </a:r>
            <a:r>
              <a:rPr lang="en-US" sz="2800" dirty="0">
                <a:latin typeface="Assistant Medium"/>
              </a:rPr>
              <a:t>have a wider range of D50’s and a </a:t>
            </a:r>
            <a:r>
              <a:rPr lang="en-US" sz="2800" b="1" dirty="0">
                <a:latin typeface="Assistant Medium"/>
              </a:rPr>
              <a:t>coarser grain size distribution on average</a:t>
            </a:r>
            <a:r>
              <a:rPr lang="en-US" sz="2800" dirty="0">
                <a:latin typeface="Assistant Medium"/>
              </a:rPr>
              <a:t> compared to the summer samples.</a:t>
            </a:r>
          </a:p>
        </p:txBody>
      </p:sp>
      <p:graphicFrame>
        <p:nvGraphicFramePr>
          <p:cNvPr id="63" name="Table 62">
            <a:extLst>
              <a:ext uri="{FF2B5EF4-FFF2-40B4-BE49-F238E27FC236}">
                <a16:creationId xmlns:a16="http://schemas.microsoft.com/office/drawing/2014/main" id="{85F6BB68-F714-824A-0D19-7F829BC01FE4}"/>
              </a:ext>
            </a:extLst>
          </p:cNvPr>
          <p:cNvGraphicFramePr>
            <a:graphicFrameLocks noGrp="1"/>
          </p:cNvGraphicFramePr>
          <p:nvPr>
            <p:extLst>
              <p:ext uri="{D42A27DB-BD31-4B8C-83A1-F6EECF244321}">
                <p14:modId xmlns:p14="http://schemas.microsoft.com/office/powerpoint/2010/main" val="4134446949"/>
              </p:ext>
            </p:extLst>
          </p:nvPr>
        </p:nvGraphicFramePr>
        <p:xfrm>
          <a:off x="7485359" y="33806549"/>
          <a:ext cx="5425833" cy="1384173"/>
        </p:xfrm>
        <a:graphic>
          <a:graphicData uri="http://schemas.openxmlformats.org/drawingml/2006/table">
            <a:tbl>
              <a:tblPr>
                <a:tableStyleId>{2A488322-F2BA-4B5B-9748-0D474271808F}</a:tableStyleId>
              </a:tblPr>
              <a:tblGrid>
                <a:gridCol w="2757052">
                  <a:extLst>
                    <a:ext uri="{9D8B030D-6E8A-4147-A177-3AD203B41FA5}">
                      <a16:colId xmlns:a16="http://schemas.microsoft.com/office/drawing/2014/main" val="1683704114"/>
                    </a:ext>
                  </a:extLst>
                </a:gridCol>
                <a:gridCol w="1355609">
                  <a:extLst>
                    <a:ext uri="{9D8B030D-6E8A-4147-A177-3AD203B41FA5}">
                      <a16:colId xmlns:a16="http://schemas.microsoft.com/office/drawing/2014/main" val="363696216"/>
                    </a:ext>
                  </a:extLst>
                </a:gridCol>
                <a:gridCol w="1313172">
                  <a:extLst>
                    <a:ext uri="{9D8B030D-6E8A-4147-A177-3AD203B41FA5}">
                      <a16:colId xmlns:a16="http://schemas.microsoft.com/office/drawing/2014/main" val="1773864972"/>
                    </a:ext>
                  </a:extLst>
                </a:gridCol>
              </a:tblGrid>
              <a:tr h="190500">
                <a:tc>
                  <a:txBody>
                    <a:bodyPr/>
                    <a:lstStyle/>
                    <a:p>
                      <a:pPr algn="ctr" fontAlgn="b">
                        <a:lnSpc>
                          <a:spcPct val="150000"/>
                        </a:lnSpc>
                      </a:pPr>
                      <a:r>
                        <a:rPr lang="en-US" sz="2000" u="none" strike="noStrike" dirty="0">
                          <a:effectLst/>
                          <a:latin typeface="Assistant Medium"/>
                        </a:rPr>
                        <a:t>Average:  </a:t>
                      </a:r>
                      <a:endParaRPr lang="en-US" sz="2000" b="0" i="0" u="none" strike="noStrike" dirty="0">
                        <a:solidFill>
                          <a:srgbClr val="000000"/>
                        </a:solidFill>
                        <a:effectLst/>
                        <a:latin typeface="Assistant Medium"/>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solidFill>
                            <a:srgbClr val="0C2C84"/>
                          </a:solidFill>
                          <a:effectLst/>
                          <a:latin typeface="Assistant Medium"/>
                        </a:rPr>
                        <a:t>Spring</a:t>
                      </a:r>
                      <a:endParaRPr lang="en-US" sz="2400" b="1" i="0" u="none" strike="noStrike" dirty="0">
                        <a:solidFill>
                          <a:srgbClr val="0C2C84"/>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solidFill>
                            <a:srgbClr val="1D91C0"/>
                          </a:solidFill>
                          <a:effectLst/>
                          <a:latin typeface="Assistant Medium"/>
                        </a:rPr>
                        <a:t>Summer</a:t>
                      </a:r>
                      <a:endParaRPr lang="en-US" sz="2400" b="1" i="0" u="none" strike="noStrike" dirty="0">
                        <a:solidFill>
                          <a:srgbClr val="1D91C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8772702"/>
                  </a:ext>
                </a:extLst>
              </a:tr>
              <a:tr h="190500">
                <a:tc>
                  <a:txBody>
                    <a:bodyPr/>
                    <a:lstStyle/>
                    <a:p>
                      <a:pPr algn="ctr" fontAlgn="b">
                        <a:lnSpc>
                          <a:spcPct val="150000"/>
                        </a:lnSpc>
                      </a:pPr>
                      <a:r>
                        <a:rPr lang="en-US" sz="2000" b="1" u="none" strike="noStrike" dirty="0">
                          <a:effectLst/>
                          <a:latin typeface="Assistant Medium"/>
                        </a:rPr>
                        <a:t> </a:t>
                      </a:r>
                      <a:r>
                        <a:rPr lang="en-US" sz="2000" b="1" i="0" u="none" strike="noStrike" dirty="0">
                          <a:effectLst/>
                          <a:latin typeface="Assistant Medium"/>
                        </a:rPr>
                        <a:t>Concentration (</a:t>
                      </a:r>
                      <a:r>
                        <a:rPr lang="el-GR" sz="2000" b="1" i="0" u="none" strike="noStrike" dirty="0">
                          <a:effectLst/>
                        </a:rPr>
                        <a:t>μ</a:t>
                      </a:r>
                      <a:r>
                        <a:rPr lang="en-US" sz="2000" b="1" i="0" u="none" strike="noStrike" dirty="0">
                          <a:effectLst/>
                          <a:latin typeface="Assistant Medium"/>
                        </a:rPr>
                        <a:t>L/L)</a:t>
                      </a:r>
                      <a:endParaRPr lang="en-US" sz="2000" b="1" i="0" u="none" strike="noStrike" dirty="0">
                        <a:solidFill>
                          <a:srgbClr val="000000"/>
                        </a:solidFill>
                        <a:effectLst/>
                        <a:latin typeface="Assistant Medium"/>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effectLst/>
                          <a:latin typeface="Assistant Medium"/>
                        </a:rPr>
                        <a:t>53.76</a:t>
                      </a:r>
                      <a:endParaRPr lang="en-US" sz="2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effectLst/>
                          <a:latin typeface="Assistant Medium"/>
                        </a:rPr>
                        <a:t>95.00</a:t>
                      </a:r>
                      <a:endParaRPr lang="en-US" sz="2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00172157"/>
                  </a:ext>
                </a:extLst>
              </a:tr>
              <a:tr h="190500">
                <a:tc>
                  <a:txBody>
                    <a:bodyPr/>
                    <a:lstStyle/>
                    <a:p>
                      <a:pPr algn="ctr" fontAlgn="b">
                        <a:lnSpc>
                          <a:spcPct val="150000"/>
                        </a:lnSpc>
                      </a:pPr>
                      <a:r>
                        <a:rPr lang="en-US" sz="2000" b="1" i="0" u="none" strike="noStrike" dirty="0">
                          <a:effectLst/>
                          <a:latin typeface="Assistant Medium"/>
                        </a:rPr>
                        <a:t>Median Grain Size (</a:t>
                      </a:r>
                      <a:r>
                        <a:rPr lang="el-GR" sz="2000" b="1" i="0" u="none" strike="noStrike" dirty="0">
                          <a:effectLst/>
                        </a:rPr>
                        <a:t>μ</a:t>
                      </a:r>
                      <a:r>
                        <a:rPr lang="en-US" sz="2000" b="1" i="0" u="none" strike="noStrike" dirty="0">
                          <a:effectLst/>
                          <a:latin typeface="Assistant Medium"/>
                        </a:rPr>
                        <a:t>m)</a:t>
                      </a:r>
                      <a:endParaRPr lang="en-US" sz="2000" b="1" i="0" u="none" strike="noStrike" dirty="0">
                        <a:solidFill>
                          <a:srgbClr val="000000"/>
                        </a:solidFill>
                        <a:effectLst/>
                        <a:latin typeface="Assistant Medium"/>
                      </a:endParaRPr>
                    </a:p>
                  </a:txBody>
                  <a:tcPr marL="9525" marR="9525" marT="9525" marB="0" anchor="ctr">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i="0" u="none" strike="noStrike" dirty="0">
                          <a:solidFill>
                            <a:srgbClr val="000000"/>
                          </a:solidFill>
                          <a:effectLst/>
                          <a:latin typeface="Assistant Medium"/>
                        </a:rPr>
                        <a:t>65.74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fontAlgn="b">
                        <a:lnSpc>
                          <a:spcPct val="150000"/>
                        </a:lnSpc>
                      </a:pPr>
                      <a:r>
                        <a:rPr lang="en-US" sz="2400" b="1" u="none" strike="noStrike" dirty="0">
                          <a:effectLst/>
                          <a:latin typeface="Assistant Medium"/>
                        </a:rPr>
                        <a:t>54.65</a:t>
                      </a:r>
                      <a:endParaRPr lang="en-US" sz="2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75137386"/>
                  </a:ext>
                </a:extLst>
              </a:tr>
            </a:tbl>
          </a:graphicData>
        </a:graphic>
      </p:graphicFrame>
      <p:sp>
        <p:nvSpPr>
          <p:cNvPr id="65" name="TextBox 64">
            <a:extLst>
              <a:ext uri="{FF2B5EF4-FFF2-40B4-BE49-F238E27FC236}">
                <a16:creationId xmlns:a16="http://schemas.microsoft.com/office/drawing/2014/main" id="{C4A1C10E-E2E9-96FF-8244-9D33DD6FCC40}"/>
              </a:ext>
            </a:extLst>
          </p:cNvPr>
          <p:cNvSpPr txBox="1"/>
          <p:nvPr/>
        </p:nvSpPr>
        <p:spPr>
          <a:xfrm>
            <a:off x="15559773" y="5067724"/>
            <a:ext cx="7792678" cy="584775"/>
          </a:xfrm>
          <a:prstGeom prst="rect">
            <a:avLst/>
          </a:prstGeom>
          <a:solidFill>
            <a:srgbClr val="225EA8"/>
          </a:solidFill>
        </p:spPr>
        <p:txBody>
          <a:bodyPr wrap="square">
            <a:spAutoFit/>
          </a:bodyPr>
          <a:lstStyle/>
          <a:p>
            <a:r>
              <a:rPr lang="en-US" sz="3200" dirty="0">
                <a:solidFill>
                  <a:schemeClr val="bg1"/>
                </a:solidFill>
                <a:highlight>
                  <a:srgbClr val="225EA8"/>
                </a:highlight>
                <a:latin typeface="Assistant Medium"/>
              </a:rPr>
              <a:t>Spring and Summer Fine Sediment Deposition</a:t>
            </a:r>
          </a:p>
        </p:txBody>
      </p:sp>
      <p:sp>
        <p:nvSpPr>
          <p:cNvPr id="75" name="TextBox 74">
            <a:extLst>
              <a:ext uri="{FF2B5EF4-FFF2-40B4-BE49-F238E27FC236}">
                <a16:creationId xmlns:a16="http://schemas.microsoft.com/office/drawing/2014/main" id="{6C1F072C-4DDD-657E-5AFC-4121894BA634}"/>
              </a:ext>
            </a:extLst>
          </p:cNvPr>
          <p:cNvSpPr txBox="1"/>
          <p:nvPr/>
        </p:nvSpPr>
        <p:spPr>
          <a:xfrm>
            <a:off x="13506473" y="18700143"/>
            <a:ext cx="1893411" cy="769441"/>
          </a:xfrm>
          <a:prstGeom prst="rect">
            <a:avLst/>
          </a:prstGeom>
          <a:noFill/>
        </p:spPr>
        <p:txBody>
          <a:bodyPr wrap="square" rtlCol="0">
            <a:spAutoFit/>
          </a:bodyPr>
          <a:lstStyle/>
          <a:p>
            <a:r>
              <a:rPr lang="en-US" sz="4400" dirty="0">
                <a:highlight>
                  <a:srgbClr val="EDF8B1"/>
                </a:highlight>
                <a:latin typeface="Assistant Medium"/>
              </a:rPr>
              <a:t>Results</a:t>
            </a:r>
          </a:p>
        </p:txBody>
      </p:sp>
      <p:sp>
        <p:nvSpPr>
          <p:cNvPr id="76" name="TextBox 75">
            <a:extLst>
              <a:ext uri="{FF2B5EF4-FFF2-40B4-BE49-F238E27FC236}">
                <a16:creationId xmlns:a16="http://schemas.microsoft.com/office/drawing/2014/main" id="{122265DC-99B2-2350-6DC2-E621AC5D6A74}"/>
              </a:ext>
            </a:extLst>
          </p:cNvPr>
          <p:cNvSpPr txBox="1"/>
          <p:nvPr/>
        </p:nvSpPr>
        <p:spPr>
          <a:xfrm>
            <a:off x="15373559" y="18792475"/>
            <a:ext cx="5480780" cy="584775"/>
          </a:xfrm>
          <a:prstGeom prst="rect">
            <a:avLst/>
          </a:prstGeom>
          <a:solidFill>
            <a:srgbClr val="225EA8"/>
          </a:solidFill>
        </p:spPr>
        <p:txBody>
          <a:bodyPr wrap="square">
            <a:spAutoFit/>
          </a:bodyPr>
          <a:lstStyle/>
          <a:p>
            <a:r>
              <a:rPr lang="en-US" sz="3200" dirty="0">
                <a:solidFill>
                  <a:schemeClr val="bg1"/>
                </a:solidFill>
                <a:highlight>
                  <a:srgbClr val="225EA8"/>
                </a:highlight>
                <a:latin typeface="Assistant Medium"/>
              </a:rPr>
              <a:t>Seasonal Constituent Hysteresis</a:t>
            </a:r>
          </a:p>
        </p:txBody>
      </p:sp>
      <p:sp>
        <p:nvSpPr>
          <p:cNvPr id="141" name="Rectangle 140">
            <a:extLst>
              <a:ext uri="{FF2B5EF4-FFF2-40B4-BE49-F238E27FC236}">
                <a16:creationId xmlns:a16="http://schemas.microsoft.com/office/drawing/2014/main" id="{57614618-B636-863A-7903-E4ECFDFDF82E}"/>
              </a:ext>
            </a:extLst>
          </p:cNvPr>
          <p:cNvSpPr>
            <a:spLocks/>
          </p:cNvSpPr>
          <p:nvPr/>
        </p:nvSpPr>
        <p:spPr>
          <a:xfrm>
            <a:off x="13797594" y="24920334"/>
            <a:ext cx="5932685" cy="27105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A0344F4A-E946-7CA8-70D7-3F2034AD84B1}"/>
              </a:ext>
            </a:extLst>
          </p:cNvPr>
          <p:cNvGrpSpPr>
            <a:grpSpLocks/>
          </p:cNvGrpSpPr>
          <p:nvPr/>
        </p:nvGrpSpPr>
        <p:grpSpPr>
          <a:xfrm>
            <a:off x="13502783" y="19481551"/>
            <a:ext cx="6239048" cy="8154446"/>
            <a:chOff x="13583347" y="19570518"/>
            <a:chExt cx="7003660" cy="8561099"/>
          </a:xfrm>
        </p:grpSpPr>
        <p:grpSp>
          <p:nvGrpSpPr>
            <p:cNvPr id="122" name="Group 121">
              <a:extLst>
                <a:ext uri="{FF2B5EF4-FFF2-40B4-BE49-F238E27FC236}">
                  <a16:creationId xmlns:a16="http://schemas.microsoft.com/office/drawing/2014/main" id="{03EE760B-7142-E294-0C7A-DF90383DF134}"/>
                </a:ext>
              </a:extLst>
            </p:cNvPr>
            <p:cNvGrpSpPr>
              <a:grpSpLocks/>
            </p:cNvGrpSpPr>
            <p:nvPr/>
          </p:nvGrpSpPr>
          <p:grpSpPr>
            <a:xfrm>
              <a:off x="13583347" y="19570519"/>
              <a:ext cx="3479105" cy="8561098"/>
              <a:chOff x="13583347" y="19570519"/>
              <a:chExt cx="3479105" cy="8561098"/>
            </a:xfrm>
          </p:grpSpPr>
          <p:pic>
            <p:nvPicPr>
              <p:cNvPr id="108" name="Picture 107" descr="A diagram of water depth&#10;&#10;Description automatically generated">
                <a:extLst>
                  <a:ext uri="{FF2B5EF4-FFF2-40B4-BE49-F238E27FC236}">
                    <a16:creationId xmlns:a16="http://schemas.microsoft.com/office/drawing/2014/main" id="{26B27191-71F1-0AA6-B7FD-5FD4463D4324}"/>
                  </a:ext>
                </a:extLst>
              </p:cNvPr>
              <p:cNvPicPr>
                <a:picLocks noChangeAspect="1"/>
              </p:cNvPicPr>
              <p:nvPr/>
            </p:nvPicPr>
            <p:blipFill>
              <a:blip r:embed="rId17"/>
              <a:stretch>
                <a:fillRect/>
              </a:stretch>
            </p:blipFill>
            <p:spPr>
              <a:xfrm>
                <a:off x="13583348" y="22416617"/>
                <a:ext cx="3479104" cy="2857500"/>
              </a:xfrm>
              <a:prstGeom prst="rect">
                <a:avLst/>
              </a:prstGeom>
            </p:spPr>
          </p:pic>
          <p:pic>
            <p:nvPicPr>
              <p:cNvPr id="110" name="Picture 109" descr="A diagram of water depth&#10;&#10;Description automatically generated">
                <a:extLst>
                  <a:ext uri="{FF2B5EF4-FFF2-40B4-BE49-F238E27FC236}">
                    <a16:creationId xmlns:a16="http://schemas.microsoft.com/office/drawing/2014/main" id="{6A7815BB-5973-EF01-491B-EB14D6391B05}"/>
                  </a:ext>
                </a:extLst>
              </p:cNvPr>
              <p:cNvPicPr>
                <a:picLocks noChangeAspect="1"/>
              </p:cNvPicPr>
              <p:nvPr/>
            </p:nvPicPr>
            <p:blipFill>
              <a:blip r:embed="rId18"/>
              <a:stretch>
                <a:fillRect/>
              </a:stretch>
            </p:blipFill>
            <p:spPr>
              <a:xfrm>
                <a:off x="13583348" y="25274117"/>
                <a:ext cx="3479103" cy="2857500"/>
              </a:xfrm>
              <a:prstGeom prst="rect">
                <a:avLst/>
              </a:prstGeom>
            </p:spPr>
          </p:pic>
          <p:pic>
            <p:nvPicPr>
              <p:cNvPr id="112" name="Picture 111" descr="A graph of water depth&#10;&#10;Description automatically generated">
                <a:extLst>
                  <a:ext uri="{FF2B5EF4-FFF2-40B4-BE49-F238E27FC236}">
                    <a16:creationId xmlns:a16="http://schemas.microsoft.com/office/drawing/2014/main" id="{3FD52E54-E757-D960-EB92-FAB4ABD7A1B7}"/>
                  </a:ext>
                </a:extLst>
              </p:cNvPr>
              <p:cNvPicPr>
                <a:picLocks noChangeAspect="1"/>
              </p:cNvPicPr>
              <p:nvPr/>
            </p:nvPicPr>
            <p:blipFill>
              <a:blip r:embed="rId19"/>
              <a:stretch>
                <a:fillRect/>
              </a:stretch>
            </p:blipFill>
            <p:spPr>
              <a:xfrm>
                <a:off x="13583347" y="19570519"/>
                <a:ext cx="3479104" cy="2857500"/>
              </a:xfrm>
              <a:prstGeom prst="rect">
                <a:avLst/>
              </a:prstGeom>
            </p:spPr>
          </p:pic>
        </p:grpSp>
        <p:pic>
          <p:nvPicPr>
            <p:cNvPr id="132" name="Picture 131" descr="A diagram of water depth&#10;&#10;Description automatically generated">
              <a:extLst>
                <a:ext uri="{FF2B5EF4-FFF2-40B4-BE49-F238E27FC236}">
                  <a16:creationId xmlns:a16="http://schemas.microsoft.com/office/drawing/2014/main" id="{E140C8F6-1618-D5CA-C52A-5C085A53A898}"/>
                </a:ext>
              </a:extLst>
            </p:cNvPr>
            <p:cNvPicPr>
              <a:picLocks noChangeAspect="1"/>
            </p:cNvPicPr>
            <p:nvPr/>
          </p:nvPicPr>
          <p:blipFill>
            <a:blip r:embed="rId20"/>
            <a:stretch>
              <a:fillRect/>
            </a:stretch>
          </p:blipFill>
          <p:spPr>
            <a:xfrm>
              <a:off x="17062453" y="22422601"/>
              <a:ext cx="3517941" cy="2852507"/>
            </a:xfrm>
            <a:prstGeom prst="rect">
              <a:avLst/>
            </a:prstGeom>
          </p:spPr>
        </p:pic>
        <p:pic>
          <p:nvPicPr>
            <p:cNvPr id="134" name="Picture 133" descr="A diagram of water depth&#10;&#10;Description automatically generated">
              <a:extLst>
                <a:ext uri="{FF2B5EF4-FFF2-40B4-BE49-F238E27FC236}">
                  <a16:creationId xmlns:a16="http://schemas.microsoft.com/office/drawing/2014/main" id="{787A0737-5D3D-53E2-F92B-AAAC7DAC2861}"/>
                </a:ext>
              </a:extLst>
            </p:cNvPr>
            <p:cNvPicPr>
              <a:picLocks noChangeAspect="1"/>
            </p:cNvPicPr>
            <p:nvPr/>
          </p:nvPicPr>
          <p:blipFill>
            <a:blip r:embed="rId21"/>
            <a:stretch>
              <a:fillRect/>
            </a:stretch>
          </p:blipFill>
          <p:spPr>
            <a:xfrm>
              <a:off x="17058338" y="19570518"/>
              <a:ext cx="3528669" cy="2862761"/>
            </a:xfrm>
            <a:prstGeom prst="rect">
              <a:avLst/>
            </a:prstGeom>
          </p:spPr>
        </p:pic>
      </p:grpSp>
      <p:grpSp>
        <p:nvGrpSpPr>
          <p:cNvPr id="121" name="Group 120">
            <a:extLst>
              <a:ext uri="{FF2B5EF4-FFF2-40B4-BE49-F238E27FC236}">
                <a16:creationId xmlns:a16="http://schemas.microsoft.com/office/drawing/2014/main" id="{C3511254-A548-C3A9-6B3C-31897B700E89}"/>
              </a:ext>
            </a:extLst>
          </p:cNvPr>
          <p:cNvGrpSpPr/>
          <p:nvPr/>
        </p:nvGrpSpPr>
        <p:grpSpPr>
          <a:xfrm>
            <a:off x="19903706" y="19480315"/>
            <a:ext cx="3267572" cy="5440019"/>
            <a:chOff x="22985370" y="19622291"/>
            <a:chExt cx="3528670" cy="5663228"/>
          </a:xfrm>
        </p:grpSpPr>
        <p:pic>
          <p:nvPicPr>
            <p:cNvPr id="118" name="Picture 117" descr="A diagram of water depth&#10;&#10;Description automatically generated">
              <a:extLst>
                <a:ext uri="{FF2B5EF4-FFF2-40B4-BE49-F238E27FC236}">
                  <a16:creationId xmlns:a16="http://schemas.microsoft.com/office/drawing/2014/main" id="{0CB98F74-33A5-7F4D-DD70-B8614632E562}"/>
                </a:ext>
              </a:extLst>
            </p:cNvPr>
            <p:cNvPicPr>
              <a:picLocks noChangeAspect="1"/>
            </p:cNvPicPr>
            <p:nvPr/>
          </p:nvPicPr>
          <p:blipFill>
            <a:blip r:embed="rId22"/>
            <a:stretch>
              <a:fillRect/>
            </a:stretch>
          </p:blipFill>
          <p:spPr>
            <a:xfrm>
              <a:off x="22985370" y="19622291"/>
              <a:ext cx="3528670" cy="2860243"/>
            </a:xfrm>
            <a:prstGeom prst="rect">
              <a:avLst/>
            </a:prstGeom>
          </p:spPr>
        </p:pic>
        <p:pic>
          <p:nvPicPr>
            <p:cNvPr id="120" name="Picture 119" descr="A graph showing water depth&#10;&#10;Description automatically generated">
              <a:extLst>
                <a:ext uri="{FF2B5EF4-FFF2-40B4-BE49-F238E27FC236}">
                  <a16:creationId xmlns:a16="http://schemas.microsoft.com/office/drawing/2014/main" id="{81B0A7AA-4AE4-3719-807C-658E6A745E3B}"/>
                </a:ext>
              </a:extLst>
            </p:cNvPr>
            <p:cNvPicPr>
              <a:picLocks noChangeAspect="1"/>
            </p:cNvPicPr>
            <p:nvPr/>
          </p:nvPicPr>
          <p:blipFill>
            <a:blip r:embed="rId23"/>
            <a:stretch>
              <a:fillRect/>
            </a:stretch>
          </p:blipFill>
          <p:spPr>
            <a:xfrm>
              <a:off x="22985370" y="22428019"/>
              <a:ext cx="3527755" cy="2857500"/>
            </a:xfrm>
            <a:prstGeom prst="rect">
              <a:avLst/>
            </a:prstGeom>
          </p:spPr>
        </p:pic>
      </p:grpSp>
      <p:pic>
        <p:nvPicPr>
          <p:cNvPr id="137" name="Picture 136" descr="A graph showing water depth&#10;&#10;Description automatically generated">
            <a:extLst>
              <a:ext uri="{FF2B5EF4-FFF2-40B4-BE49-F238E27FC236}">
                <a16:creationId xmlns:a16="http://schemas.microsoft.com/office/drawing/2014/main" id="{47F429FE-E4DB-3159-34B0-01EB54B43206}"/>
              </a:ext>
            </a:extLst>
          </p:cNvPr>
          <p:cNvPicPr>
            <a:picLocks noChangeAspect="1"/>
          </p:cNvPicPr>
          <p:nvPr/>
        </p:nvPicPr>
        <p:blipFill>
          <a:blip r:embed="rId24"/>
          <a:stretch>
            <a:fillRect/>
          </a:stretch>
        </p:blipFill>
        <p:spPr>
          <a:xfrm>
            <a:off x="23131350" y="22202002"/>
            <a:ext cx="3328979" cy="2718332"/>
          </a:xfrm>
          <a:prstGeom prst="rect">
            <a:avLst/>
          </a:prstGeom>
        </p:spPr>
      </p:pic>
      <p:pic>
        <p:nvPicPr>
          <p:cNvPr id="139" name="Picture 138" descr="A diagram of water depth&#10;&#10;Description automatically generated">
            <a:extLst>
              <a:ext uri="{FF2B5EF4-FFF2-40B4-BE49-F238E27FC236}">
                <a16:creationId xmlns:a16="http://schemas.microsoft.com/office/drawing/2014/main" id="{F14245A5-AADF-21DE-3347-DF23AA3F3D6B}"/>
              </a:ext>
            </a:extLst>
          </p:cNvPr>
          <p:cNvPicPr>
            <a:picLocks noChangeAspect="1"/>
          </p:cNvPicPr>
          <p:nvPr/>
        </p:nvPicPr>
        <p:blipFill>
          <a:blip r:embed="rId25"/>
          <a:stretch>
            <a:fillRect/>
          </a:stretch>
        </p:blipFill>
        <p:spPr>
          <a:xfrm>
            <a:off x="23147579" y="19481552"/>
            <a:ext cx="3325939" cy="2757743"/>
          </a:xfrm>
          <a:prstGeom prst="rect">
            <a:avLst/>
          </a:prstGeom>
        </p:spPr>
      </p:pic>
      <p:sp>
        <p:nvSpPr>
          <p:cNvPr id="146" name="Rectangle 145">
            <a:extLst>
              <a:ext uri="{FF2B5EF4-FFF2-40B4-BE49-F238E27FC236}">
                <a16:creationId xmlns:a16="http://schemas.microsoft.com/office/drawing/2014/main" id="{0AB51FF9-839C-2018-716C-09CB31ECE5B2}"/>
              </a:ext>
            </a:extLst>
          </p:cNvPr>
          <p:cNvSpPr/>
          <p:nvPr/>
        </p:nvSpPr>
        <p:spPr>
          <a:xfrm>
            <a:off x="16863205" y="25158928"/>
            <a:ext cx="2418454" cy="2027451"/>
          </a:xfrm>
          <a:prstGeom prst="rect">
            <a:avLst/>
          </a:prstGeom>
          <a:solidFill>
            <a:srgbClr val="EDF8B1"/>
          </a:solidFill>
          <a:ln>
            <a:solidFill>
              <a:srgbClr val="FFFF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095D18ED-7421-7F16-4DF6-62CFBB40E3DB}"/>
              </a:ext>
            </a:extLst>
          </p:cNvPr>
          <p:cNvSpPr txBox="1"/>
          <p:nvPr/>
        </p:nvSpPr>
        <p:spPr>
          <a:xfrm>
            <a:off x="16775307" y="25037181"/>
            <a:ext cx="2594249" cy="2308324"/>
          </a:xfrm>
          <a:prstGeom prst="rect">
            <a:avLst/>
          </a:prstGeom>
          <a:solidFill>
            <a:srgbClr val="EDF8B1"/>
          </a:solidFill>
          <a:ln>
            <a:solidFill>
              <a:srgbClr val="FFFFD9"/>
            </a:solidFill>
          </a:ln>
        </p:spPr>
        <p:txBody>
          <a:bodyPr wrap="square" rtlCol="0">
            <a:spAutoFit/>
          </a:bodyPr>
          <a:lstStyle/>
          <a:p>
            <a:pPr algn="ctr"/>
            <a:r>
              <a:rPr lang="en-US" sz="2400" dirty="0">
                <a:latin typeface="Assistant Medium"/>
              </a:rPr>
              <a:t>Spring POC concentrations were too low that no reliable hysteresis could be obtained</a:t>
            </a:r>
          </a:p>
        </p:txBody>
      </p:sp>
      <p:sp>
        <p:nvSpPr>
          <p:cNvPr id="148" name="TextBox 147">
            <a:extLst>
              <a:ext uri="{FF2B5EF4-FFF2-40B4-BE49-F238E27FC236}">
                <a16:creationId xmlns:a16="http://schemas.microsoft.com/office/drawing/2014/main" id="{3386808B-7C91-743F-9936-411735601F2A}"/>
              </a:ext>
            </a:extLst>
          </p:cNvPr>
          <p:cNvSpPr txBox="1"/>
          <p:nvPr/>
        </p:nvSpPr>
        <p:spPr>
          <a:xfrm>
            <a:off x="19886183" y="25019417"/>
            <a:ext cx="6956438" cy="2631490"/>
          </a:xfrm>
          <a:prstGeom prst="rect">
            <a:avLst/>
          </a:prstGeom>
          <a:noFill/>
        </p:spPr>
        <p:txBody>
          <a:bodyPr wrap="square" rtlCol="0">
            <a:spAutoFit/>
          </a:bodyPr>
          <a:lstStyle/>
          <a:p>
            <a:r>
              <a:rPr lang="en-US" sz="3000" dirty="0">
                <a:latin typeface="Assistant Medium"/>
              </a:rPr>
              <a:t>A total of 7 summer and 4 snowmelt high flow events were captured for hysteresis</a:t>
            </a:r>
          </a:p>
          <a:p>
            <a:pPr>
              <a:lnSpc>
                <a:spcPct val="50000"/>
              </a:lnSpc>
            </a:pPr>
            <a:endParaRPr lang="en-US" sz="3000" dirty="0">
              <a:latin typeface="Assistant Medium"/>
            </a:endParaRPr>
          </a:p>
          <a:p>
            <a:r>
              <a:rPr lang="en-US" sz="3000" b="1" dirty="0">
                <a:latin typeface="Assistant Medium"/>
              </a:rPr>
              <a:t>Particulate constituents (SS, POC and TP) exhibited clockwise hysteresis</a:t>
            </a:r>
            <a:r>
              <a:rPr lang="en-US" sz="3000" dirty="0">
                <a:latin typeface="Assistant Medium"/>
              </a:rPr>
              <a:t> in the summer. SS behaved similarly in the spring</a:t>
            </a:r>
          </a:p>
        </p:txBody>
      </p:sp>
      <p:sp>
        <p:nvSpPr>
          <p:cNvPr id="149" name="TextBox 148">
            <a:extLst>
              <a:ext uri="{FF2B5EF4-FFF2-40B4-BE49-F238E27FC236}">
                <a16:creationId xmlns:a16="http://schemas.microsoft.com/office/drawing/2014/main" id="{5D5A1000-11E4-8718-56F2-18E240822AAD}"/>
              </a:ext>
            </a:extLst>
          </p:cNvPr>
          <p:cNvSpPr txBox="1"/>
          <p:nvPr/>
        </p:nvSpPr>
        <p:spPr>
          <a:xfrm>
            <a:off x="13474434" y="27713692"/>
            <a:ext cx="13349677" cy="1938992"/>
          </a:xfrm>
          <a:prstGeom prst="rect">
            <a:avLst/>
          </a:prstGeom>
          <a:noFill/>
        </p:spPr>
        <p:txBody>
          <a:bodyPr wrap="square" rtlCol="0">
            <a:spAutoFit/>
          </a:bodyPr>
          <a:lstStyle/>
          <a:p>
            <a:r>
              <a:rPr lang="en-US" sz="3000" b="1" dirty="0">
                <a:latin typeface="Assistant Medium"/>
              </a:rPr>
              <a:t>Dissolved constituents (DOC and SRP) differed in their behavior. </a:t>
            </a:r>
            <a:r>
              <a:rPr lang="en-US" sz="3000" dirty="0">
                <a:latin typeface="Assistant Medium"/>
              </a:rPr>
              <a:t>Hysteresis for SRP changed for different summer storms. Hysteresis for DOC was consistently counter-clockwise in the summer and consistently clockwise in the spring. This suggests that these constituents might come from different sources</a:t>
            </a:r>
          </a:p>
        </p:txBody>
      </p:sp>
      <p:sp>
        <p:nvSpPr>
          <p:cNvPr id="151" name="TextBox 150">
            <a:extLst>
              <a:ext uri="{FF2B5EF4-FFF2-40B4-BE49-F238E27FC236}">
                <a16:creationId xmlns:a16="http://schemas.microsoft.com/office/drawing/2014/main" id="{BB144F63-11AE-E52A-80EC-4307B1D29EA4}"/>
              </a:ext>
            </a:extLst>
          </p:cNvPr>
          <p:cNvSpPr txBox="1"/>
          <p:nvPr/>
        </p:nvSpPr>
        <p:spPr>
          <a:xfrm>
            <a:off x="13494353" y="30458876"/>
            <a:ext cx="13013261" cy="5086008"/>
          </a:xfrm>
          <a:prstGeom prst="rect">
            <a:avLst/>
          </a:prstGeom>
          <a:noFill/>
        </p:spPr>
        <p:txBody>
          <a:bodyPr wrap="square" rtlCol="0">
            <a:spAutoFit/>
          </a:bodyPr>
          <a:lstStyle/>
          <a:p>
            <a:pPr marL="457200" indent="-457200">
              <a:buFont typeface="Arial" panose="020B0604020202020204" pitchFamily="34" charset="0"/>
              <a:buChar char="•"/>
            </a:pPr>
            <a:r>
              <a:rPr lang="en-US" sz="2900" dirty="0">
                <a:latin typeface="Assistant Medium"/>
              </a:rPr>
              <a:t>Coarser deposited grain sizes in the spring traps might be due to the transport of larger particle sizes and higher deposited sediment volume could be due to constant exposure to high flows compared to the summer storms.</a:t>
            </a:r>
          </a:p>
          <a:p>
            <a:pPr marL="457200" indent="-457200">
              <a:buFont typeface="Arial" panose="020B0604020202020204" pitchFamily="34" charset="0"/>
              <a:buChar char="•"/>
            </a:pPr>
            <a:r>
              <a:rPr lang="en-US" sz="2900" dirty="0">
                <a:latin typeface="Assistant Medium"/>
              </a:rPr>
              <a:t>Settling velocities for water column suspended sediment samples are yet to be calculated.  A more comprehensive analysis of the sediment trap deposition of each grain size class (sand, silt and clay) with hyporheic flux is in development.</a:t>
            </a:r>
          </a:p>
          <a:p>
            <a:pPr marL="457200" indent="-457200">
              <a:buFont typeface="Arial" panose="020B0604020202020204" pitchFamily="34" charset="0"/>
              <a:buChar char="•"/>
            </a:pPr>
            <a:r>
              <a:rPr lang="en-US" sz="2900" dirty="0">
                <a:latin typeface="Assistant Medium"/>
              </a:rPr>
              <a:t>Different summer hysteresis patterns for DOC and particulate constituents suggest they are coming from different sources. </a:t>
            </a:r>
          </a:p>
          <a:p>
            <a:pPr marL="457200" indent="-457200">
              <a:buFont typeface="Arial" panose="020B0604020202020204" pitchFamily="34" charset="0"/>
              <a:buChar char="•"/>
            </a:pPr>
            <a:r>
              <a:rPr lang="en-US" sz="2900" dirty="0">
                <a:latin typeface="Assistant Medium"/>
              </a:rPr>
              <a:t>The different degree of hysteresis for particulates could be explained by the timing of armor layer motion. This timing is currently being explored to better understand our results</a:t>
            </a:r>
          </a:p>
        </p:txBody>
      </p:sp>
      <p:sp>
        <p:nvSpPr>
          <p:cNvPr id="20" name="Rectangle 19">
            <a:extLst>
              <a:ext uri="{FF2B5EF4-FFF2-40B4-BE49-F238E27FC236}">
                <a16:creationId xmlns:a16="http://schemas.microsoft.com/office/drawing/2014/main" id="{FC831204-0FA6-233F-08BE-9CE7DFE9C052}"/>
              </a:ext>
            </a:extLst>
          </p:cNvPr>
          <p:cNvSpPr/>
          <p:nvPr/>
        </p:nvSpPr>
        <p:spPr>
          <a:xfrm>
            <a:off x="15611475" y="19525878"/>
            <a:ext cx="61913"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069A22-B158-B8A8-6818-7E17676DC389}"/>
              </a:ext>
            </a:extLst>
          </p:cNvPr>
          <p:cNvSpPr/>
          <p:nvPr/>
        </p:nvSpPr>
        <p:spPr>
          <a:xfrm>
            <a:off x="18720455" y="19508060"/>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15D6A2F-4736-7F1A-1A48-6679A17F2F4F}"/>
              </a:ext>
            </a:extLst>
          </p:cNvPr>
          <p:cNvSpPr/>
          <p:nvPr/>
        </p:nvSpPr>
        <p:spPr>
          <a:xfrm>
            <a:off x="18814041" y="22227825"/>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5B6AC12-47AC-1DAF-6219-F731E3538403}"/>
              </a:ext>
            </a:extLst>
          </p:cNvPr>
          <p:cNvSpPr/>
          <p:nvPr/>
        </p:nvSpPr>
        <p:spPr>
          <a:xfrm>
            <a:off x="15642431" y="22199253"/>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4EC2EE0-2096-1FEA-C28D-B23172A93EEE}"/>
              </a:ext>
            </a:extLst>
          </p:cNvPr>
          <p:cNvSpPr/>
          <p:nvPr/>
        </p:nvSpPr>
        <p:spPr>
          <a:xfrm>
            <a:off x="15611475" y="24925590"/>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6A3FDCF5-0B11-769E-37BE-5077C2CE4FE9}"/>
              </a:ext>
            </a:extLst>
          </p:cNvPr>
          <p:cNvSpPr/>
          <p:nvPr/>
        </p:nvSpPr>
        <p:spPr>
          <a:xfrm>
            <a:off x="22892118" y="19524975"/>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371AE96-8B39-8B44-625A-8734CD55FEA9}"/>
              </a:ext>
            </a:extLst>
          </p:cNvPr>
          <p:cNvSpPr/>
          <p:nvPr/>
        </p:nvSpPr>
        <p:spPr>
          <a:xfrm>
            <a:off x="26257969" y="19545749"/>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7903551-9D52-4615-A464-D6813A5081D1}"/>
              </a:ext>
            </a:extLst>
          </p:cNvPr>
          <p:cNvSpPr/>
          <p:nvPr/>
        </p:nvSpPr>
        <p:spPr>
          <a:xfrm>
            <a:off x="22782295" y="22202002"/>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AADCE23F-05F3-1184-064D-FE6666AFA37F}"/>
              </a:ext>
            </a:extLst>
          </p:cNvPr>
          <p:cNvSpPr/>
          <p:nvPr/>
        </p:nvSpPr>
        <p:spPr>
          <a:xfrm>
            <a:off x="26158311" y="22211805"/>
            <a:ext cx="93586" cy="1750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descr="A chart of water depth&#10;&#10;Description automatically generated">
            <a:extLst>
              <a:ext uri="{FF2B5EF4-FFF2-40B4-BE49-F238E27FC236}">
                <a16:creationId xmlns:a16="http://schemas.microsoft.com/office/drawing/2014/main" id="{D8E82A03-A321-451F-BFC7-BC4FF55F516E}"/>
              </a:ext>
            </a:extLst>
          </p:cNvPr>
          <p:cNvPicPr>
            <a:picLocks noChangeAspect="1"/>
          </p:cNvPicPr>
          <p:nvPr/>
        </p:nvPicPr>
        <p:blipFill>
          <a:blip r:embed="rId26"/>
          <a:stretch>
            <a:fillRect/>
          </a:stretch>
        </p:blipFill>
        <p:spPr>
          <a:xfrm>
            <a:off x="771529" y="29685020"/>
            <a:ext cx="6425532" cy="5782169"/>
          </a:xfrm>
          <a:prstGeom prst="rect">
            <a:avLst/>
          </a:prstGeom>
        </p:spPr>
      </p:pic>
      <p:sp>
        <p:nvSpPr>
          <p:cNvPr id="10" name="Text Box 4">
            <a:extLst>
              <a:ext uri="{FF2B5EF4-FFF2-40B4-BE49-F238E27FC236}">
                <a16:creationId xmlns:a16="http://schemas.microsoft.com/office/drawing/2014/main" id="{8D216A78-8EEF-5DA4-5C87-1D8251A2AAA2}"/>
              </a:ext>
            </a:extLst>
          </p:cNvPr>
          <p:cNvSpPr txBox="1">
            <a:spLocks/>
          </p:cNvSpPr>
          <p:nvPr/>
        </p:nvSpPr>
        <p:spPr bwMode="auto">
          <a:xfrm>
            <a:off x="5094477" y="343217"/>
            <a:ext cx="18374598" cy="1753721"/>
          </a:xfrm>
          <a:prstGeom prst="rect">
            <a:avLst/>
          </a:prstGeom>
          <a:noFill/>
          <a:ln>
            <a:noFill/>
          </a:ln>
        </p:spPr>
        <p:txBody>
          <a:bodyPr wrap="square" lIns="415457" tIns="207726" rIns="415457" bIns="207726">
            <a:spAutoFit/>
          </a:bodyPr>
          <a:lstStyle>
            <a:lvl1pPr>
              <a:spcBef>
                <a:spcPct val="20000"/>
              </a:spcBef>
              <a:buFont typeface="Arial" panose="020B0604020202020204" pitchFamily="34" charset="0"/>
              <a:buChar char="•"/>
              <a:defRPr sz="169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47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26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05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0500">
                <a:solidFill>
                  <a:schemeClr val="tx1"/>
                </a:solidFill>
                <a:latin typeface="Calibri" panose="020F0502020204030204" pitchFamily="34" charset="0"/>
              </a:defRPr>
            </a:lvl5pPr>
            <a:lvl6pPr marL="25146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6pPr>
            <a:lvl7pPr marL="29718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7pPr>
            <a:lvl8pPr marL="34290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8pPr>
            <a:lvl9pPr marL="38862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9pPr>
          </a:lstStyle>
          <a:p>
            <a:pPr algn="ctr" eaLnBrk="1" fontAlgn="auto" hangingPunct="1">
              <a:lnSpc>
                <a:spcPct val="70000"/>
              </a:lnSpc>
              <a:spcBef>
                <a:spcPct val="0"/>
              </a:spcBef>
              <a:spcAft>
                <a:spcPts val="0"/>
              </a:spcAft>
              <a:buFont typeface="Arial" panose="020B0604020202020204" pitchFamily="34" charset="0"/>
              <a:buNone/>
              <a:defRPr/>
            </a:pPr>
            <a:r>
              <a:rPr lang="en-US" altLang="en-US" sz="6000" dirty="0">
                <a:latin typeface="+mn-lt"/>
                <a:ea typeface="Yu Gothic UI Semibold" panose="020B0700000000000000" pitchFamily="34" charset="-128"/>
                <a:cs typeface="Assistant Medium" pitchFamily="2" charset="-79"/>
              </a:rPr>
              <a:t>Impacts of streambed dynamics on nutrient and fine sediment transport in mountain rivers</a:t>
            </a:r>
          </a:p>
        </p:txBody>
      </p:sp>
      <p:sp>
        <p:nvSpPr>
          <p:cNvPr id="60" name="Text Placeholder 5">
            <a:extLst>
              <a:ext uri="{FF2B5EF4-FFF2-40B4-BE49-F238E27FC236}">
                <a16:creationId xmlns:a16="http://schemas.microsoft.com/office/drawing/2014/main" id="{AF47FBC2-C4D7-4A85-A480-98E0CA3B8D1D}"/>
              </a:ext>
            </a:extLst>
          </p:cNvPr>
          <p:cNvSpPr txBox="1">
            <a:spLocks/>
          </p:cNvSpPr>
          <p:nvPr/>
        </p:nvSpPr>
        <p:spPr>
          <a:xfrm>
            <a:off x="835652" y="10201068"/>
            <a:ext cx="12110017" cy="1864994"/>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spcAft>
                <a:spcPts val="600"/>
              </a:spcAft>
            </a:pPr>
            <a:endParaRPr lang="en-US" sz="2400" b="0" dirty="0">
              <a:solidFill>
                <a:schemeClr val="tx1"/>
              </a:solidFill>
              <a:latin typeface="Assistant Medium"/>
            </a:endParaRPr>
          </a:p>
        </p:txBody>
      </p:sp>
      <p:sp>
        <p:nvSpPr>
          <p:cNvPr id="9" name="Rectangle 8">
            <a:extLst>
              <a:ext uri="{FF2B5EF4-FFF2-40B4-BE49-F238E27FC236}">
                <a16:creationId xmlns:a16="http://schemas.microsoft.com/office/drawing/2014/main" id="{DAA7C13B-7873-479D-1569-94EB93556A7D}"/>
              </a:ext>
            </a:extLst>
          </p:cNvPr>
          <p:cNvSpPr>
            <a:spLocks noGrp="1" noRot="1" noMove="1" noResize="1" noEditPoints="1" noAdjustHandles="1" noChangeArrowheads="1" noChangeShapeType="1"/>
          </p:cNvSpPr>
          <p:nvPr/>
        </p:nvSpPr>
        <p:spPr>
          <a:xfrm>
            <a:off x="627853" y="7638591"/>
            <a:ext cx="9732522" cy="2976563"/>
          </a:xfrm>
          <a:prstGeom prst="rect">
            <a:avLst/>
          </a:prstGeom>
          <a:solidFill>
            <a:srgbClr val="36AFCE"/>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s-AR" sz="1600" dirty="0"/>
          </a:p>
        </p:txBody>
      </p:sp>
      <p:sp>
        <p:nvSpPr>
          <p:cNvPr id="11" name="Rectangle 10">
            <a:extLst>
              <a:ext uri="{FF2B5EF4-FFF2-40B4-BE49-F238E27FC236}">
                <a16:creationId xmlns:a16="http://schemas.microsoft.com/office/drawing/2014/main" id="{6A4D1A92-0B4D-09D8-B902-E5821C9D0960}"/>
              </a:ext>
            </a:extLst>
          </p:cNvPr>
          <p:cNvSpPr/>
          <p:nvPr/>
        </p:nvSpPr>
        <p:spPr>
          <a:xfrm>
            <a:off x="627853" y="9529973"/>
            <a:ext cx="9732522" cy="1078489"/>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mc:AlternateContent xmlns:mc="http://schemas.openxmlformats.org/markup-compatibility/2006">
        <mc:Choice xmlns:p14="http://schemas.microsoft.com/office/powerpoint/2010/main" Requires="p14">
          <p:contentPart p14:bwMode="auto" r:id="rId27">
            <p14:nvContentPartPr>
              <p14:cNvPr id="16" name="Ink 15">
                <a:extLst>
                  <a:ext uri="{FF2B5EF4-FFF2-40B4-BE49-F238E27FC236}">
                    <a16:creationId xmlns:a16="http://schemas.microsoft.com/office/drawing/2014/main" id="{4C880C07-3C00-08A4-0EE0-6CA3A4B1E399}"/>
                  </a:ext>
                </a:extLst>
              </p14:cNvPr>
              <p14:cNvContentPartPr/>
              <p14:nvPr/>
            </p14:nvContentPartPr>
            <p14:xfrm>
              <a:off x="993135" y="8603712"/>
              <a:ext cx="360" cy="360"/>
            </p14:xfrm>
          </p:contentPart>
        </mc:Choice>
        <mc:Fallback>
          <p:pic>
            <p:nvPicPr>
              <p:cNvPr id="16" name="Ink 15">
                <a:extLst>
                  <a:ext uri="{FF2B5EF4-FFF2-40B4-BE49-F238E27FC236}">
                    <a16:creationId xmlns:a16="http://schemas.microsoft.com/office/drawing/2014/main" id="{4C880C07-3C00-08A4-0EE0-6CA3A4B1E399}"/>
                  </a:ext>
                </a:extLst>
              </p:cNvPr>
              <p:cNvPicPr/>
              <p:nvPr/>
            </p:nvPicPr>
            <p:blipFill>
              <a:blip r:embed="rId28"/>
              <a:stretch>
                <a:fillRect/>
              </a:stretch>
            </p:blipFill>
            <p:spPr>
              <a:xfrm>
                <a:off x="984495" y="859471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53" name="Ink 52">
                <a:extLst>
                  <a:ext uri="{FF2B5EF4-FFF2-40B4-BE49-F238E27FC236}">
                    <a16:creationId xmlns:a16="http://schemas.microsoft.com/office/drawing/2014/main" id="{6AAC9A03-5B63-BD12-FD6A-728BE176704E}"/>
                  </a:ext>
                </a:extLst>
              </p14:cNvPr>
              <p14:cNvContentPartPr/>
              <p14:nvPr/>
            </p14:nvContentPartPr>
            <p14:xfrm>
              <a:off x="1236855" y="9294552"/>
              <a:ext cx="360" cy="360"/>
            </p14:xfrm>
          </p:contentPart>
        </mc:Choice>
        <mc:Fallback>
          <p:pic>
            <p:nvPicPr>
              <p:cNvPr id="53" name="Ink 52">
                <a:extLst>
                  <a:ext uri="{FF2B5EF4-FFF2-40B4-BE49-F238E27FC236}">
                    <a16:creationId xmlns:a16="http://schemas.microsoft.com/office/drawing/2014/main" id="{6AAC9A03-5B63-BD12-FD6A-728BE176704E}"/>
                  </a:ext>
                </a:extLst>
              </p:cNvPr>
              <p:cNvPicPr/>
              <p:nvPr/>
            </p:nvPicPr>
            <p:blipFill>
              <a:blip r:embed="rId28"/>
              <a:stretch>
                <a:fillRect/>
              </a:stretch>
            </p:blipFill>
            <p:spPr>
              <a:xfrm>
                <a:off x="1228215" y="92855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55" name="Ink 54">
                <a:extLst>
                  <a:ext uri="{FF2B5EF4-FFF2-40B4-BE49-F238E27FC236}">
                    <a16:creationId xmlns:a16="http://schemas.microsoft.com/office/drawing/2014/main" id="{1963D288-075A-960B-EF9B-3EADB0770DF8}"/>
                  </a:ext>
                </a:extLst>
              </p14:cNvPr>
              <p14:cNvContentPartPr/>
              <p14:nvPr/>
            </p14:nvContentPartPr>
            <p14:xfrm>
              <a:off x="1632855" y="9040392"/>
              <a:ext cx="360" cy="360"/>
            </p14:xfrm>
          </p:contentPart>
        </mc:Choice>
        <mc:Fallback>
          <p:pic>
            <p:nvPicPr>
              <p:cNvPr id="55" name="Ink 54">
                <a:extLst>
                  <a:ext uri="{FF2B5EF4-FFF2-40B4-BE49-F238E27FC236}">
                    <a16:creationId xmlns:a16="http://schemas.microsoft.com/office/drawing/2014/main" id="{1963D288-075A-960B-EF9B-3EADB0770DF8}"/>
                  </a:ext>
                </a:extLst>
              </p:cNvPr>
              <p:cNvPicPr/>
              <p:nvPr/>
            </p:nvPicPr>
            <p:blipFill>
              <a:blip r:embed="rId28"/>
              <a:stretch>
                <a:fillRect/>
              </a:stretch>
            </p:blipFill>
            <p:spPr>
              <a:xfrm>
                <a:off x="1624215" y="90313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61" name="Ink 60">
                <a:extLst>
                  <a:ext uri="{FF2B5EF4-FFF2-40B4-BE49-F238E27FC236}">
                    <a16:creationId xmlns:a16="http://schemas.microsoft.com/office/drawing/2014/main" id="{032D1EFD-086E-4F4B-65F2-F2479C63231E}"/>
                  </a:ext>
                </a:extLst>
              </p14:cNvPr>
              <p14:cNvContentPartPr/>
              <p14:nvPr/>
            </p14:nvContentPartPr>
            <p14:xfrm>
              <a:off x="1226415" y="8928432"/>
              <a:ext cx="360" cy="360"/>
            </p14:xfrm>
          </p:contentPart>
        </mc:Choice>
        <mc:Fallback>
          <p:pic>
            <p:nvPicPr>
              <p:cNvPr id="61" name="Ink 60">
                <a:extLst>
                  <a:ext uri="{FF2B5EF4-FFF2-40B4-BE49-F238E27FC236}">
                    <a16:creationId xmlns:a16="http://schemas.microsoft.com/office/drawing/2014/main" id="{032D1EFD-086E-4F4B-65F2-F2479C63231E}"/>
                  </a:ext>
                </a:extLst>
              </p:cNvPr>
              <p:cNvPicPr/>
              <p:nvPr/>
            </p:nvPicPr>
            <p:blipFill>
              <a:blip r:embed="rId28"/>
              <a:stretch>
                <a:fillRect/>
              </a:stretch>
            </p:blipFill>
            <p:spPr>
              <a:xfrm>
                <a:off x="1217775" y="89194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62" name="Ink 61">
                <a:extLst>
                  <a:ext uri="{FF2B5EF4-FFF2-40B4-BE49-F238E27FC236}">
                    <a16:creationId xmlns:a16="http://schemas.microsoft.com/office/drawing/2014/main" id="{9217F5F5-0217-E01E-0327-7DE55784750D}"/>
                  </a:ext>
                </a:extLst>
              </p14:cNvPr>
              <p14:cNvContentPartPr/>
              <p14:nvPr/>
            </p14:nvContentPartPr>
            <p14:xfrm>
              <a:off x="1419735" y="9081072"/>
              <a:ext cx="360" cy="360"/>
            </p14:xfrm>
          </p:contentPart>
        </mc:Choice>
        <mc:Fallback>
          <p:pic>
            <p:nvPicPr>
              <p:cNvPr id="62" name="Ink 61">
                <a:extLst>
                  <a:ext uri="{FF2B5EF4-FFF2-40B4-BE49-F238E27FC236}">
                    <a16:creationId xmlns:a16="http://schemas.microsoft.com/office/drawing/2014/main" id="{9217F5F5-0217-E01E-0327-7DE55784750D}"/>
                  </a:ext>
                </a:extLst>
              </p:cNvPr>
              <p:cNvPicPr/>
              <p:nvPr/>
            </p:nvPicPr>
            <p:blipFill>
              <a:blip r:embed="rId28"/>
              <a:stretch>
                <a:fillRect/>
              </a:stretch>
            </p:blipFill>
            <p:spPr>
              <a:xfrm>
                <a:off x="1411095" y="90720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6" name="Ink 65">
                <a:extLst>
                  <a:ext uri="{FF2B5EF4-FFF2-40B4-BE49-F238E27FC236}">
                    <a16:creationId xmlns:a16="http://schemas.microsoft.com/office/drawing/2014/main" id="{E740999D-AD8C-A8D2-3CCE-68371411117F}"/>
                  </a:ext>
                </a:extLst>
              </p14:cNvPr>
              <p14:cNvContentPartPr/>
              <p14:nvPr/>
            </p14:nvContentPartPr>
            <p14:xfrm>
              <a:off x="1002855" y="9101232"/>
              <a:ext cx="360" cy="360"/>
            </p14:xfrm>
          </p:contentPart>
        </mc:Choice>
        <mc:Fallback>
          <p:pic>
            <p:nvPicPr>
              <p:cNvPr id="66" name="Ink 65">
                <a:extLst>
                  <a:ext uri="{FF2B5EF4-FFF2-40B4-BE49-F238E27FC236}">
                    <a16:creationId xmlns:a16="http://schemas.microsoft.com/office/drawing/2014/main" id="{E740999D-AD8C-A8D2-3CCE-68371411117F}"/>
                  </a:ext>
                </a:extLst>
              </p:cNvPr>
              <p:cNvPicPr/>
              <p:nvPr/>
            </p:nvPicPr>
            <p:blipFill>
              <a:blip r:embed="rId28"/>
              <a:stretch>
                <a:fillRect/>
              </a:stretch>
            </p:blipFill>
            <p:spPr>
              <a:xfrm>
                <a:off x="994215" y="90922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9" name="Ink 68">
                <a:extLst>
                  <a:ext uri="{FF2B5EF4-FFF2-40B4-BE49-F238E27FC236}">
                    <a16:creationId xmlns:a16="http://schemas.microsoft.com/office/drawing/2014/main" id="{488A42A2-12E6-8C7C-58BD-BDD94E11FF8D}"/>
                  </a:ext>
                </a:extLst>
              </p14:cNvPr>
              <p14:cNvContentPartPr/>
              <p14:nvPr/>
            </p14:nvContentPartPr>
            <p14:xfrm>
              <a:off x="1520895" y="9284112"/>
              <a:ext cx="360" cy="360"/>
            </p14:xfrm>
          </p:contentPart>
        </mc:Choice>
        <mc:Fallback>
          <p:pic>
            <p:nvPicPr>
              <p:cNvPr id="69" name="Ink 68">
                <a:extLst>
                  <a:ext uri="{FF2B5EF4-FFF2-40B4-BE49-F238E27FC236}">
                    <a16:creationId xmlns:a16="http://schemas.microsoft.com/office/drawing/2014/main" id="{488A42A2-12E6-8C7C-58BD-BDD94E11FF8D}"/>
                  </a:ext>
                </a:extLst>
              </p:cNvPr>
              <p:cNvPicPr/>
              <p:nvPr/>
            </p:nvPicPr>
            <p:blipFill>
              <a:blip r:embed="rId28"/>
              <a:stretch>
                <a:fillRect/>
              </a:stretch>
            </p:blipFill>
            <p:spPr>
              <a:xfrm>
                <a:off x="1512255" y="927511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70" name="Ink 69">
                <a:extLst>
                  <a:ext uri="{FF2B5EF4-FFF2-40B4-BE49-F238E27FC236}">
                    <a16:creationId xmlns:a16="http://schemas.microsoft.com/office/drawing/2014/main" id="{9374A4C3-E94D-7420-01C2-228B46E10520}"/>
                  </a:ext>
                </a:extLst>
              </p14:cNvPr>
              <p14:cNvContentPartPr/>
              <p14:nvPr/>
            </p14:nvContentPartPr>
            <p14:xfrm>
              <a:off x="1764975" y="9253872"/>
              <a:ext cx="360" cy="360"/>
            </p14:xfrm>
          </p:contentPart>
        </mc:Choice>
        <mc:Fallback>
          <p:pic>
            <p:nvPicPr>
              <p:cNvPr id="70" name="Ink 69">
                <a:extLst>
                  <a:ext uri="{FF2B5EF4-FFF2-40B4-BE49-F238E27FC236}">
                    <a16:creationId xmlns:a16="http://schemas.microsoft.com/office/drawing/2014/main" id="{9374A4C3-E94D-7420-01C2-228B46E10520}"/>
                  </a:ext>
                </a:extLst>
              </p:cNvPr>
              <p:cNvPicPr/>
              <p:nvPr/>
            </p:nvPicPr>
            <p:blipFill>
              <a:blip r:embed="rId28"/>
              <a:stretch>
                <a:fillRect/>
              </a:stretch>
            </p:blipFill>
            <p:spPr>
              <a:xfrm>
                <a:off x="1756335" y="92448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71" name="Ink 70">
                <a:extLst>
                  <a:ext uri="{FF2B5EF4-FFF2-40B4-BE49-F238E27FC236}">
                    <a16:creationId xmlns:a16="http://schemas.microsoft.com/office/drawing/2014/main" id="{84A1BC39-3EF1-AD08-0CEB-88EEA2B35B6A}"/>
                  </a:ext>
                </a:extLst>
              </p14:cNvPr>
              <p14:cNvContentPartPr/>
              <p14:nvPr/>
            </p14:nvContentPartPr>
            <p14:xfrm>
              <a:off x="779655" y="8654472"/>
              <a:ext cx="360" cy="360"/>
            </p14:xfrm>
          </p:contentPart>
        </mc:Choice>
        <mc:Fallback>
          <p:pic>
            <p:nvPicPr>
              <p:cNvPr id="71" name="Ink 70">
                <a:extLst>
                  <a:ext uri="{FF2B5EF4-FFF2-40B4-BE49-F238E27FC236}">
                    <a16:creationId xmlns:a16="http://schemas.microsoft.com/office/drawing/2014/main" id="{84A1BC39-3EF1-AD08-0CEB-88EEA2B35B6A}"/>
                  </a:ext>
                </a:extLst>
              </p:cNvPr>
              <p:cNvPicPr/>
              <p:nvPr/>
            </p:nvPicPr>
            <p:blipFill>
              <a:blip r:embed="rId28"/>
              <a:stretch>
                <a:fillRect/>
              </a:stretch>
            </p:blipFill>
            <p:spPr>
              <a:xfrm>
                <a:off x="771015" y="86454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72" name="Ink 71">
                <a:extLst>
                  <a:ext uri="{FF2B5EF4-FFF2-40B4-BE49-F238E27FC236}">
                    <a16:creationId xmlns:a16="http://schemas.microsoft.com/office/drawing/2014/main" id="{03BAB06E-BC43-2A1B-33FA-0E67615138AA}"/>
                  </a:ext>
                </a:extLst>
              </p14:cNvPr>
              <p14:cNvContentPartPr/>
              <p14:nvPr/>
            </p14:nvContentPartPr>
            <p14:xfrm>
              <a:off x="1155495" y="8786232"/>
              <a:ext cx="360" cy="360"/>
            </p14:xfrm>
          </p:contentPart>
        </mc:Choice>
        <mc:Fallback>
          <p:pic>
            <p:nvPicPr>
              <p:cNvPr id="72" name="Ink 71">
                <a:extLst>
                  <a:ext uri="{FF2B5EF4-FFF2-40B4-BE49-F238E27FC236}">
                    <a16:creationId xmlns:a16="http://schemas.microsoft.com/office/drawing/2014/main" id="{03BAB06E-BC43-2A1B-33FA-0E67615138AA}"/>
                  </a:ext>
                </a:extLst>
              </p:cNvPr>
              <p:cNvPicPr/>
              <p:nvPr/>
            </p:nvPicPr>
            <p:blipFill>
              <a:blip r:embed="rId28"/>
              <a:stretch>
                <a:fillRect/>
              </a:stretch>
            </p:blipFill>
            <p:spPr>
              <a:xfrm>
                <a:off x="1146855" y="87772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81" name="Ink 80">
                <a:extLst>
                  <a:ext uri="{FF2B5EF4-FFF2-40B4-BE49-F238E27FC236}">
                    <a16:creationId xmlns:a16="http://schemas.microsoft.com/office/drawing/2014/main" id="{4F5DD101-3389-C255-E9CA-A858AFBACF0C}"/>
                  </a:ext>
                </a:extLst>
              </p14:cNvPr>
              <p14:cNvContentPartPr/>
              <p14:nvPr/>
            </p14:nvContentPartPr>
            <p14:xfrm>
              <a:off x="1164856" y="8363197"/>
              <a:ext cx="360" cy="360"/>
            </p14:xfrm>
          </p:contentPart>
        </mc:Choice>
        <mc:Fallback>
          <p:pic>
            <p:nvPicPr>
              <p:cNvPr id="81" name="Ink 80">
                <a:extLst>
                  <a:ext uri="{FF2B5EF4-FFF2-40B4-BE49-F238E27FC236}">
                    <a16:creationId xmlns:a16="http://schemas.microsoft.com/office/drawing/2014/main" id="{4F5DD101-3389-C255-E9CA-A858AFBACF0C}"/>
                  </a:ext>
                </a:extLst>
              </p:cNvPr>
              <p:cNvPicPr/>
              <p:nvPr/>
            </p:nvPicPr>
            <p:blipFill>
              <a:blip r:embed="rId28"/>
              <a:stretch>
                <a:fillRect/>
              </a:stretch>
            </p:blipFill>
            <p:spPr>
              <a:xfrm>
                <a:off x="1156216" y="835419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90" name="Ink 89">
                <a:extLst>
                  <a:ext uri="{FF2B5EF4-FFF2-40B4-BE49-F238E27FC236}">
                    <a16:creationId xmlns:a16="http://schemas.microsoft.com/office/drawing/2014/main" id="{1AE91536-DB28-2908-CF04-2B53D093402A}"/>
                  </a:ext>
                </a:extLst>
              </p14:cNvPr>
              <p14:cNvContentPartPr/>
              <p14:nvPr/>
            </p14:nvContentPartPr>
            <p14:xfrm>
              <a:off x="1632855" y="8522352"/>
              <a:ext cx="360" cy="360"/>
            </p14:xfrm>
          </p:contentPart>
        </mc:Choice>
        <mc:Fallback>
          <p:pic>
            <p:nvPicPr>
              <p:cNvPr id="90" name="Ink 89">
                <a:extLst>
                  <a:ext uri="{FF2B5EF4-FFF2-40B4-BE49-F238E27FC236}">
                    <a16:creationId xmlns:a16="http://schemas.microsoft.com/office/drawing/2014/main" id="{1AE91536-DB28-2908-CF04-2B53D093402A}"/>
                  </a:ext>
                </a:extLst>
              </p:cNvPr>
              <p:cNvPicPr/>
              <p:nvPr/>
            </p:nvPicPr>
            <p:blipFill>
              <a:blip r:embed="rId28"/>
              <a:stretch>
                <a:fillRect/>
              </a:stretch>
            </p:blipFill>
            <p:spPr>
              <a:xfrm>
                <a:off x="1624215" y="85133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96" name="Ink 95">
                <a:extLst>
                  <a:ext uri="{FF2B5EF4-FFF2-40B4-BE49-F238E27FC236}">
                    <a16:creationId xmlns:a16="http://schemas.microsoft.com/office/drawing/2014/main" id="{A749EAAA-CB4F-A045-CF51-3DF8F404E3A5}"/>
                  </a:ext>
                </a:extLst>
              </p14:cNvPr>
              <p14:cNvContentPartPr/>
              <p14:nvPr/>
            </p14:nvContentPartPr>
            <p14:xfrm>
              <a:off x="1439895" y="8329032"/>
              <a:ext cx="360" cy="360"/>
            </p14:xfrm>
          </p:contentPart>
        </mc:Choice>
        <mc:Fallback>
          <p:pic>
            <p:nvPicPr>
              <p:cNvPr id="96" name="Ink 95">
                <a:extLst>
                  <a:ext uri="{FF2B5EF4-FFF2-40B4-BE49-F238E27FC236}">
                    <a16:creationId xmlns:a16="http://schemas.microsoft.com/office/drawing/2014/main" id="{A749EAAA-CB4F-A045-CF51-3DF8F404E3A5}"/>
                  </a:ext>
                </a:extLst>
              </p:cNvPr>
              <p:cNvPicPr/>
              <p:nvPr/>
            </p:nvPicPr>
            <p:blipFill>
              <a:blip r:embed="rId28"/>
              <a:stretch>
                <a:fillRect/>
              </a:stretch>
            </p:blipFill>
            <p:spPr>
              <a:xfrm>
                <a:off x="1431255" y="832003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97" name="Ink 96">
                <a:extLst>
                  <a:ext uri="{FF2B5EF4-FFF2-40B4-BE49-F238E27FC236}">
                    <a16:creationId xmlns:a16="http://schemas.microsoft.com/office/drawing/2014/main" id="{9E3B5CE3-0D38-3D8D-92E3-4254928960BB}"/>
                  </a:ext>
                </a:extLst>
              </p14:cNvPr>
              <p14:cNvContentPartPr/>
              <p14:nvPr/>
            </p14:nvContentPartPr>
            <p14:xfrm>
              <a:off x="871095" y="8278272"/>
              <a:ext cx="360" cy="360"/>
            </p14:xfrm>
          </p:contentPart>
        </mc:Choice>
        <mc:Fallback>
          <p:pic>
            <p:nvPicPr>
              <p:cNvPr id="97" name="Ink 96">
                <a:extLst>
                  <a:ext uri="{FF2B5EF4-FFF2-40B4-BE49-F238E27FC236}">
                    <a16:creationId xmlns:a16="http://schemas.microsoft.com/office/drawing/2014/main" id="{9E3B5CE3-0D38-3D8D-92E3-4254928960BB}"/>
                  </a:ext>
                </a:extLst>
              </p:cNvPr>
              <p:cNvPicPr/>
              <p:nvPr/>
            </p:nvPicPr>
            <p:blipFill>
              <a:blip r:embed="rId28"/>
              <a:stretch>
                <a:fillRect/>
              </a:stretch>
            </p:blipFill>
            <p:spPr>
              <a:xfrm>
                <a:off x="862455" y="82692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98" name="Ink 97">
                <a:extLst>
                  <a:ext uri="{FF2B5EF4-FFF2-40B4-BE49-F238E27FC236}">
                    <a16:creationId xmlns:a16="http://schemas.microsoft.com/office/drawing/2014/main" id="{A89F0F02-F5E9-BBED-84DF-51404FFE710F}"/>
                  </a:ext>
                </a:extLst>
              </p14:cNvPr>
              <p14:cNvContentPartPr/>
              <p14:nvPr/>
            </p14:nvContentPartPr>
            <p14:xfrm>
              <a:off x="1744455" y="7983792"/>
              <a:ext cx="360" cy="360"/>
            </p14:xfrm>
          </p:contentPart>
        </mc:Choice>
        <mc:Fallback>
          <p:pic>
            <p:nvPicPr>
              <p:cNvPr id="98" name="Ink 97">
                <a:extLst>
                  <a:ext uri="{FF2B5EF4-FFF2-40B4-BE49-F238E27FC236}">
                    <a16:creationId xmlns:a16="http://schemas.microsoft.com/office/drawing/2014/main" id="{A89F0F02-F5E9-BBED-84DF-51404FFE710F}"/>
                  </a:ext>
                </a:extLst>
              </p:cNvPr>
              <p:cNvPicPr/>
              <p:nvPr/>
            </p:nvPicPr>
            <p:blipFill>
              <a:blip r:embed="rId28"/>
              <a:stretch>
                <a:fillRect/>
              </a:stretch>
            </p:blipFill>
            <p:spPr>
              <a:xfrm>
                <a:off x="1735815" y="79747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99" name="Ink 98">
                <a:extLst>
                  <a:ext uri="{FF2B5EF4-FFF2-40B4-BE49-F238E27FC236}">
                    <a16:creationId xmlns:a16="http://schemas.microsoft.com/office/drawing/2014/main" id="{9A33ADEC-82A7-D9E7-C039-3B139CA1B073}"/>
                  </a:ext>
                </a:extLst>
              </p14:cNvPr>
              <p14:cNvContentPartPr/>
              <p14:nvPr/>
            </p14:nvContentPartPr>
            <p14:xfrm>
              <a:off x="1704135" y="8207352"/>
              <a:ext cx="360" cy="360"/>
            </p14:xfrm>
          </p:contentPart>
        </mc:Choice>
        <mc:Fallback>
          <p:pic>
            <p:nvPicPr>
              <p:cNvPr id="99" name="Ink 98">
                <a:extLst>
                  <a:ext uri="{FF2B5EF4-FFF2-40B4-BE49-F238E27FC236}">
                    <a16:creationId xmlns:a16="http://schemas.microsoft.com/office/drawing/2014/main" id="{9A33ADEC-82A7-D9E7-C039-3B139CA1B073}"/>
                  </a:ext>
                </a:extLst>
              </p:cNvPr>
              <p:cNvPicPr/>
              <p:nvPr/>
            </p:nvPicPr>
            <p:blipFill>
              <a:blip r:embed="rId28"/>
              <a:stretch>
                <a:fillRect/>
              </a:stretch>
            </p:blipFill>
            <p:spPr>
              <a:xfrm>
                <a:off x="1695495" y="81983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100" name="Ink 99">
                <a:extLst>
                  <a:ext uri="{FF2B5EF4-FFF2-40B4-BE49-F238E27FC236}">
                    <a16:creationId xmlns:a16="http://schemas.microsoft.com/office/drawing/2014/main" id="{FB5B4871-DBD1-B0A9-8310-380279BEED25}"/>
                  </a:ext>
                </a:extLst>
              </p14:cNvPr>
              <p14:cNvContentPartPr/>
              <p14:nvPr/>
            </p14:nvContentPartPr>
            <p14:xfrm>
              <a:off x="1511175" y="8064792"/>
              <a:ext cx="360" cy="360"/>
            </p14:xfrm>
          </p:contentPart>
        </mc:Choice>
        <mc:Fallback>
          <p:pic>
            <p:nvPicPr>
              <p:cNvPr id="100" name="Ink 99">
                <a:extLst>
                  <a:ext uri="{FF2B5EF4-FFF2-40B4-BE49-F238E27FC236}">
                    <a16:creationId xmlns:a16="http://schemas.microsoft.com/office/drawing/2014/main" id="{FB5B4871-DBD1-B0A9-8310-380279BEED25}"/>
                  </a:ext>
                </a:extLst>
              </p:cNvPr>
              <p:cNvPicPr/>
              <p:nvPr/>
            </p:nvPicPr>
            <p:blipFill>
              <a:blip r:embed="rId28"/>
              <a:stretch>
                <a:fillRect/>
              </a:stretch>
            </p:blipFill>
            <p:spPr>
              <a:xfrm>
                <a:off x="1502535" y="805579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101" name="Ink 100">
                <a:extLst>
                  <a:ext uri="{FF2B5EF4-FFF2-40B4-BE49-F238E27FC236}">
                    <a16:creationId xmlns:a16="http://schemas.microsoft.com/office/drawing/2014/main" id="{9979B781-2BB7-8370-FF62-AB6FEBA1C3C7}"/>
                  </a:ext>
                </a:extLst>
              </p14:cNvPr>
              <p14:cNvContentPartPr/>
              <p14:nvPr/>
            </p14:nvContentPartPr>
            <p14:xfrm>
              <a:off x="1328295" y="7993872"/>
              <a:ext cx="360" cy="360"/>
            </p14:xfrm>
          </p:contentPart>
        </mc:Choice>
        <mc:Fallback>
          <p:pic>
            <p:nvPicPr>
              <p:cNvPr id="101" name="Ink 100">
                <a:extLst>
                  <a:ext uri="{FF2B5EF4-FFF2-40B4-BE49-F238E27FC236}">
                    <a16:creationId xmlns:a16="http://schemas.microsoft.com/office/drawing/2014/main" id="{9979B781-2BB7-8370-FF62-AB6FEBA1C3C7}"/>
                  </a:ext>
                </a:extLst>
              </p:cNvPr>
              <p:cNvPicPr/>
              <p:nvPr/>
            </p:nvPicPr>
            <p:blipFill>
              <a:blip r:embed="rId28"/>
              <a:stretch>
                <a:fillRect/>
              </a:stretch>
            </p:blipFill>
            <p:spPr>
              <a:xfrm>
                <a:off x="1319655" y="79848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102" name="Ink 101">
                <a:extLst>
                  <a:ext uri="{FF2B5EF4-FFF2-40B4-BE49-F238E27FC236}">
                    <a16:creationId xmlns:a16="http://schemas.microsoft.com/office/drawing/2014/main" id="{98208785-7B56-B2AE-E27D-C7A8E26311C0}"/>
                  </a:ext>
                </a:extLst>
              </p14:cNvPr>
              <p14:cNvContentPartPr/>
              <p14:nvPr/>
            </p14:nvContentPartPr>
            <p14:xfrm>
              <a:off x="1805655" y="8491752"/>
              <a:ext cx="360" cy="360"/>
            </p14:xfrm>
          </p:contentPart>
        </mc:Choice>
        <mc:Fallback>
          <p:pic>
            <p:nvPicPr>
              <p:cNvPr id="102" name="Ink 101">
                <a:extLst>
                  <a:ext uri="{FF2B5EF4-FFF2-40B4-BE49-F238E27FC236}">
                    <a16:creationId xmlns:a16="http://schemas.microsoft.com/office/drawing/2014/main" id="{98208785-7B56-B2AE-E27D-C7A8E26311C0}"/>
                  </a:ext>
                </a:extLst>
              </p:cNvPr>
              <p:cNvPicPr/>
              <p:nvPr/>
            </p:nvPicPr>
            <p:blipFill>
              <a:blip r:embed="rId28"/>
              <a:stretch>
                <a:fillRect/>
              </a:stretch>
            </p:blipFill>
            <p:spPr>
              <a:xfrm>
                <a:off x="1797015" y="84827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103" name="Ink 102">
                <a:extLst>
                  <a:ext uri="{FF2B5EF4-FFF2-40B4-BE49-F238E27FC236}">
                    <a16:creationId xmlns:a16="http://schemas.microsoft.com/office/drawing/2014/main" id="{24EB78FB-B76D-82EB-3A4D-F3A85EBE2DC3}"/>
                  </a:ext>
                </a:extLst>
              </p14:cNvPr>
              <p14:cNvContentPartPr/>
              <p14:nvPr/>
            </p14:nvContentPartPr>
            <p14:xfrm>
              <a:off x="1564433" y="8819283"/>
              <a:ext cx="360" cy="360"/>
            </p14:xfrm>
          </p:contentPart>
        </mc:Choice>
        <mc:Fallback>
          <p:pic>
            <p:nvPicPr>
              <p:cNvPr id="103" name="Ink 102">
                <a:extLst>
                  <a:ext uri="{FF2B5EF4-FFF2-40B4-BE49-F238E27FC236}">
                    <a16:creationId xmlns:a16="http://schemas.microsoft.com/office/drawing/2014/main" id="{24EB78FB-B76D-82EB-3A4D-F3A85EBE2DC3}"/>
                  </a:ext>
                </a:extLst>
              </p:cNvPr>
              <p:cNvPicPr/>
              <p:nvPr/>
            </p:nvPicPr>
            <p:blipFill>
              <a:blip r:embed="rId28"/>
              <a:stretch>
                <a:fillRect/>
              </a:stretch>
            </p:blipFill>
            <p:spPr>
              <a:xfrm>
                <a:off x="1555793" y="88102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4" name="Ink 103">
                <a:extLst>
                  <a:ext uri="{FF2B5EF4-FFF2-40B4-BE49-F238E27FC236}">
                    <a16:creationId xmlns:a16="http://schemas.microsoft.com/office/drawing/2014/main" id="{E70E050E-1225-88D5-A687-8B313E9919B4}"/>
                  </a:ext>
                </a:extLst>
              </p14:cNvPr>
              <p14:cNvContentPartPr/>
              <p14:nvPr/>
            </p14:nvContentPartPr>
            <p14:xfrm>
              <a:off x="1826757" y="8887644"/>
              <a:ext cx="360" cy="360"/>
            </p14:xfrm>
          </p:contentPart>
        </mc:Choice>
        <mc:Fallback>
          <p:pic>
            <p:nvPicPr>
              <p:cNvPr id="104" name="Ink 103">
                <a:extLst>
                  <a:ext uri="{FF2B5EF4-FFF2-40B4-BE49-F238E27FC236}">
                    <a16:creationId xmlns:a16="http://schemas.microsoft.com/office/drawing/2014/main" id="{E70E050E-1225-88D5-A687-8B313E9919B4}"/>
                  </a:ext>
                </a:extLst>
              </p:cNvPr>
              <p:cNvPicPr/>
              <p:nvPr/>
            </p:nvPicPr>
            <p:blipFill>
              <a:blip r:embed="rId28"/>
              <a:stretch>
                <a:fillRect/>
              </a:stretch>
            </p:blipFill>
            <p:spPr>
              <a:xfrm>
                <a:off x="1818117" y="887864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105" name="Ink 104">
                <a:extLst>
                  <a:ext uri="{FF2B5EF4-FFF2-40B4-BE49-F238E27FC236}">
                    <a16:creationId xmlns:a16="http://schemas.microsoft.com/office/drawing/2014/main" id="{8B73BA04-A581-5F0C-9F8C-55C531576BAC}"/>
                  </a:ext>
                </a:extLst>
              </p14:cNvPr>
              <p14:cNvContentPartPr/>
              <p14:nvPr/>
            </p14:nvContentPartPr>
            <p14:xfrm>
              <a:off x="832587" y="7873450"/>
              <a:ext cx="360" cy="360"/>
            </p14:xfrm>
          </p:contentPart>
        </mc:Choice>
        <mc:Fallback>
          <p:pic>
            <p:nvPicPr>
              <p:cNvPr id="105" name="Ink 104">
                <a:extLst>
                  <a:ext uri="{FF2B5EF4-FFF2-40B4-BE49-F238E27FC236}">
                    <a16:creationId xmlns:a16="http://schemas.microsoft.com/office/drawing/2014/main" id="{8B73BA04-A581-5F0C-9F8C-55C531576BAC}"/>
                  </a:ext>
                </a:extLst>
              </p:cNvPr>
              <p:cNvPicPr/>
              <p:nvPr/>
            </p:nvPicPr>
            <p:blipFill>
              <a:blip r:embed="rId28"/>
              <a:stretch>
                <a:fillRect/>
              </a:stretch>
            </p:blipFill>
            <p:spPr>
              <a:xfrm>
                <a:off x="823947" y="786445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06" name="Ink 105">
                <a:extLst>
                  <a:ext uri="{FF2B5EF4-FFF2-40B4-BE49-F238E27FC236}">
                    <a16:creationId xmlns:a16="http://schemas.microsoft.com/office/drawing/2014/main" id="{63F31FED-E981-6900-A297-59E69D434548}"/>
                  </a:ext>
                </a:extLst>
              </p14:cNvPr>
              <p14:cNvContentPartPr/>
              <p14:nvPr/>
            </p14:nvContentPartPr>
            <p14:xfrm>
              <a:off x="1179169" y="8176679"/>
              <a:ext cx="360" cy="360"/>
            </p14:xfrm>
          </p:contentPart>
        </mc:Choice>
        <mc:Fallback>
          <p:pic>
            <p:nvPicPr>
              <p:cNvPr id="106" name="Ink 105">
                <a:extLst>
                  <a:ext uri="{FF2B5EF4-FFF2-40B4-BE49-F238E27FC236}">
                    <a16:creationId xmlns:a16="http://schemas.microsoft.com/office/drawing/2014/main" id="{63F31FED-E981-6900-A297-59E69D434548}"/>
                  </a:ext>
                </a:extLst>
              </p:cNvPr>
              <p:cNvPicPr/>
              <p:nvPr/>
            </p:nvPicPr>
            <p:blipFill>
              <a:blip r:embed="rId28"/>
              <a:stretch>
                <a:fillRect/>
              </a:stretch>
            </p:blipFill>
            <p:spPr>
              <a:xfrm>
                <a:off x="1170529" y="816767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107" name="Ink 106">
                <a:extLst>
                  <a:ext uri="{FF2B5EF4-FFF2-40B4-BE49-F238E27FC236}">
                    <a16:creationId xmlns:a16="http://schemas.microsoft.com/office/drawing/2014/main" id="{D56A210A-B5B2-01FD-32A8-39AF24AADEBA}"/>
                  </a:ext>
                </a:extLst>
              </p14:cNvPr>
              <p14:cNvContentPartPr/>
              <p14:nvPr/>
            </p14:nvContentPartPr>
            <p14:xfrm>
              <a:off x="1005150" y="7984560"/>
              <a:ext cx="360" cy="360"/>
            </p14:xfrm>
          </p:contentPart>
        </mc:Choice>
        <mc:Fallback>
          <p:pic>
            <p:nvPicPr>
              <p:cNvPr id="107" name="Ink 106">
                <a:extLst>
                  <a:ext uri="{FF2B5EF4-FFF2-40B4-BE49-F238E27FC236}">
                    <a16:creationId xmlns:a16="http://schemas.microsoft.com/office/drawing/2014/main" id="{D56A210A-B5B2-01FD-32A8-39AF24AADEBA}"/>
                  </a:ext>
                </a:extLst>
              </p:cNvPr>
              <p:cNvPicPr/>
              <p:nvPr/>
            </p:nvPicPr>
            <p:blipFill>
              <a:blip r:embed="rId28"/>
              <a:stretch>
                <a:fillRect/>
              </a:stretch>
            </p:blipFill>
            <p:spPr>
              <a:xfrm>
                <a:off x="996510" y="79755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09" name="Ink 108">
                <a:extLst>
                  <a:ext uri="{FF2B5EF4-FFF2-40B4-BE49-F238E27FC236}">
                    <a16:creationId xmlns:a16="http://schemas.microsoft.com/office/drawing/2014/main" id="{022F2B95-1711-A005-F0DB-4EEA73DE6906}"/>
                  </a:ext>
                </a:extLst>
              </p14:cNvPr>
              <p14:cNvContentPartPr/>
              <p14:nvPr/>
            </p14:nvContentPartPr>
            <p14:xfrm>
              <a:off x="759135" y="9121752"/>
              <a:ext cx="360" cy="360"/>
            </p14:xfrm>
          </p:contentPart>
        </mc:Choice>
        <mc:Fallback>
          <p:pic>
            <p:nvPicPr>
              <p:cNvPr id="109" name="Ink 108">
                <a:extLst>
                  <a:ext uri="{FF2B5EF4-FFF2-40B4-BE49-F238E27FC236}">
                    <a16:creationId xmlns:a16="http://schemas.microsoft.com/office/drawing/2014/main" id="{022F2B95-1711-A005-F0DB-4EEA73DE6906}"/>
                  </a:ext>
                </a:extLst>
              </p:cNvPr>
              <p:cNvPicPr/>
              <p:nvPr/>
            </p:nvPicPr>
            <p:blipFill>
              <a:blip r:embed="rId28"/>
              <a:stretch>
                <a:fillRect/>
              </a:stretch>
            </p:blipFill>
            <p:spPr>
              <a:xfrm>
                <a:off x="750495" y="911275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111" name="Ink 110">
                <a:extLst>
                  <a:ext uri="{FF2B5EF4-FFF2-40B4-BE49-F238E27FC236}">
                    <a16:creationId xmlns:a16="http://schemas.microsoft.com/office/drawing/2014/main" id="{F1A7C6CF-3B6C-E8B2-877D-D3E22A989B66}"/>
                  </a:ext>
                </a:extLst>
              </p14:cNvPr>
              <p14:cNvContentPartPr/>
              <p14:nvPr/>
            </p14:nvContentPartPr>
            <p14:xfrm>
              <a:off x="2029215" y="9000072"/>
              <a:ext cx="360" cy="360"/>
            </p14:xfrm>
          </p:contentPart>
        </mc:Choice>
        <mc:Fallback>
          <p:pic>
            <p:nvPicPr>
              <p:cNvPr id="111" name="Ink 110">
                <a:extLst>
                  <a:ext uri="{FF2B5EF4-FFF2-40B4-BE49-F238E27FC236}">
                    <a16:creationId xmlns:a16="http://schemas.microsoft.com/office/drawing/2014/main" id="{F1A7C6CF-3B6C-E8B2-877D-D3E22A989B66}"/>
                  </a:ext>
                </a:extLst>
              </p:cNvPr>
              <p:cNvPicPr/>
              <p:nvPr/>
            </p:nvPicPr>
            <p:blipFill>
              <a:blip r:embed="rId28"/>
              <a:stretch>
                <a:fillRect/>
              </a:stretch>
            </p:blipFill>
            <p:spPr>
              <a:xfrm>
                <a:off x="2020575" y="89910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3" name="Ink 112">
                <a:extLst>
                  <a:ext uri="{FF2B5EF4-FFF2-40B4-BE49-F238E27FC236}">
                    <a16:creationId xmlns:a16="http://schemas.microsoft.com/office/drawing/2014/main" id="{C2456626-3E19-46E4-9585-2AC55EE6C3F6}"/>
                  </a:ext>
                </a:extLst>
              </p14:cNvPr>
              <p14:cNvContentPartPr/>
              <p14:nvPr/>
            </p14:nvContentPartPr>
            <p14:xfrm>
              <a:off x="1968375" y="8704872"/>
              <a:ext cx="360" cy="360"/>
            </p14:xfrm>
          </p:contentPart>
        </mc:Choice>
        <mc:Fallback>
          <p:pic>
            <p:nvPicPr>
              <p:cNvPr id="113" name="Ink 112">
                <a:extLst>
                  <a:ext uri="{FF2B5EF4-FFF2-40B4-BE49-F238E27FC236}">
                    <a16:creationId xmlns:a16="http://schemas.microsoft.com/office/drawing/2014/main" id="{C2456626-3E19-46E4-9585-2AC55EE6C3F6}"/>
                  </a:ext>
                </a:extLst>
              </p:cNvPr>
              <p:cNvPicPr/>
              <p:nvPr/>
            </p:nvPicPr>
            <p:blipFill>
              <a:blip r:embed="rId28"/>
              <a:stretch>
                <a:fillRect/>
              </a:stretch>
            </p:blipFill>
            <p:spPr>
              <a:xfrm>
                <a:off x="1959735" y="8695872"/>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114" name="Ink 113">
                <a:extLst>
                  <a:ext uri="{FF2B5EF4-FFF2-40B4-BE49-F238E27FC236}">
                    <a16:creationId xmlns:a16="http://schemas.microsoft.com/office/drawing/2014/main" id="{A6B63553-AFC3-A490-8CF5-45D3C9DDBA7F}"/>
                  </a:ext>
                </a:extLst>
              </p14:cNvPr>
              <p14:cNvContentPartPr/>
              <p14:nvPr/>
            </p14:nvContentPartPr>
            <p14:xfrm>
              <a:off x="1968375" y="8451072"/>
              <a:ext cx="360" cy="360"/>
            </p14:xfrm>
          </p:contentPart>
        </mc:Choice>
        <mc:Fallback>
          <p:pic>
            <p:nvPicPr>
              <p:cNvPr id="114" name="Ink 113">
                <a:extLst>
                  <a:ext uri="{FF2B5EF4-FFF2-40B4-BE49-F238E27FC236}">
                    <a16:creationId xmlns:a16="http://schemas.microsoft.com/office/drawing/2014/main" id="{A6B63553-AFC3-A490-8CF5-45D3C9DDBA7F}"/>
                  </a:ext>
                </a:extLst>
              </p:cNvPr>
              <p:cNvPicPr/>
              <p:nvPr/>
            </p:nvPicPr>
            <p:blipFill>
              <a:blip r:embed="rId28"/>
              <a:stretch>
                <a:fillRect/>
              </a:stretch>
            </p:blipFill>
            <p:spPr>
              <a:xfrm>
                <a:off x="1959735" y="8442072"/>
                <a:ext cx="18000" cy="18000"/>
              </a:xfrm>
              <a:prstGeom prst="rect">
                <a:avLst/>
              </a:prstGeom>
            </p:spPr>
          </p:pic>
        </mc:Fallback>
      </mc:AlternateContent>
      <p:sp>
        <p:nvSpPr>
          <p:cNvPr id="115" name="Arrow: Curved Down 114">
            <a:extLst>
              <a:ext uri="{FF2B5EF4-FFF2-40B4-BE49-F238E27FC236}">
                <a16:creationId xmlns:a16="http://schemas.microsoft.com/office/drawing/2014/main" id="{CF8AA5E4-8594-C8DE-3039-9647DCBEFAC3}"/>
              </a:ext>
            </a:extLst>
          </p:cNvPr>
          <p:cNvSpPr/>
          <p:nvPr/>
        </p:nvSpPr>
        <p:spPr>
          <a:xfrm rot="1941369">
            <a:off x="1135900" y="8615596"/>
            <a:ext cx="1273175" cy="563562"/>
          </a:xfrm>
          <a:prstGeom prst="curvedDownArrow">
            <a:avLst>
              <a:gd name="adj1" fmla="val 25000"/>
              <a:gd name="adj2" fmla="val 66278"/>
              <a:gd name="adj3" fmla="val 25000"/>
            </a:avLst>
          </a:prstGeom>
          <a:solidFill>
            <a:srgbClr val="C7E9B4"/>
          </a:solidFill>
          <a:ln>
            <a:solidFill>
              <a:srgbClr val="C7E9B4"/>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s-AR" sz="1600" dirty="0">
              <a:solidFill>
                <a:schemeClr val="tx1"/>
              </a:solidFill>
            </a:endParaRPr>
          </a:p>
        </p:txBody>
      </p:sp>
      <p:sp>
        <p:nvSpPr>
          <p:cNvPr id="116" name="Oval 115">
            <a:extLst>
              <a:ext uri="{FF2B5EF4-FFF2-40B4-BE49-F238E27FC236}">
                <a16:creationId xmlns:a16="http://schemas.microsoft.com/office/drawing/2014/main" id="{86B78F5D-0256-D11D-730B-B6DF54E782FE}"/>
              </a:ext>
            </a:extLst>
          </p:cNvPr>
          <p:cNvSpPr/>
          <p:nvPr/>
        </p:nvSpPr>
        <p:spPr>
          <a:xfrm rot="21344115">
            <a:off x="621503" y="9399129"/>
            <a:ext cx="638175" cy="3968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17" name="Oval 116">
            <a:extLst>
              <a:ext uri="{FF2B5EF4-FFF2-40B4-BE49-F238E27FC236}">
                <a16:creationId xmlns:a16="http://schemas.microsoft.com/office/drawing/2014/main" id="{E1F8BF3E-B18F-B204-956B-D32970D426BD}"/>
              </a:ext>
            </a:extLst>
          </p:cNvPr>
          <p:cNvSpPr/>
          <p:nvPr/>
        </p:nvSpPr>
        <p:spPr>
          <a:xfrm rot="1953406">
            <a:off x="1270791" y="9449929"/>
            <a:ext cx="293687"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19" name="Oval 118">
            <a:extLst>
              <a:ext uri="{FF2B5EF4-FFF2-40B4-BE49-F238E27FC236}">
                <a16:creationId xmlns:a16="http://schemas.microsoft.com/office/drawing/2014/main" id="{92D9C5C6-07A4-1D16-6E8D-5D92220E476A}"/>
              </a:ext>
            </a:extLst>
          </p:cNvPr>
          <p:cNvSpPr/>
          <p:nvPr/>
        </p:nvSpPr>
        <p:spPr>
          <a:xfrm rot="629603">
            <a:off x="1572416" y="9418179"/>
            <a:ext cx="581025" cy="3444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3" name="Oval 122">
            <a:extLst>
              <a:ext uri="{FF2B5EF4-FFF2-40B4-BE49-F238E27FC236}">
                <a16:creationId xmlns:a16="http://schemas.microsoft.com/office/drawing/2014/main" id="{B2FE2500-9E92-C0D1-A111-D97C4C7F771F}"/>
              </a:ext>
            </a:extLst>
          </p:cNvPr>
          <p:cNvSpPr/>
          <p:nvPr/>
        </p:nvSpPr>
        <p:spPr>
          <a:xfrm rot="20319477">
            <a:off x="2296316" y="9480091"/>
            <a:ext cx="433387" cy="2809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4" name="Oval 123">
            <a:extLst>
              <a:ext uri="{FF2B5EF4-FFF2-40B4-BE49-F238E27FC236}">
                <a16:creationId xmlns:a16="http://schemas.microsoft.com/office/drawing/2014/main" id="{78FAD08C-32AF-92D4-E86D-2BC95F157C7A}"/>
              </a:ext>
            </a:extLst>
          </p:cNvPr>
          <p:cNvSpPr/>
          <p:nvPr/>
        </p:nvSpPr>
        <p:spPr>
          <a:xfrm rot="1230092">
            <a:off x="2135978" y="9437229"/>
            <a:ext cx="174625" cy="1412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6" name="Oval 125">
            <a:extLst>
              <a:ext uri="{FF2B5EF4-FFF2-40B4-BE49-F238E27FC236}">
                <a16:creationId xmlns:a16="http://schemas.microsoft.com/office/drawing/2014/main" id="{6D16D5A4-9699-EDB4-339B-12C23910ABE8}"/>
              </a:ext>
            </a:extLst>
          </p:cNvPr>
          <p:cNvSpPr/>
          <p:nvPr/>
        </p:nvSpPr>
        <p:spPr>
          <a:xfrm rot="1310077">
            <a:off x="1156491" y="9822991"/>
            <a:ext cx="327025" cy="3857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7" name="Oval 126">
            <a:extLst>
              <a:ext uri="{FF2B5EF4-FFF2-40B4-BE49-F238E27FC236}">
                <a16:creationId xmlns:a16="http://schemas.microsoft.com/office/drawing/2014/main" id="{A9BCF4F4-6DAF-C22C-882F-84778AF27F45}"/>
              </a:ext>
            </a:extLst>
          </p:cNvPr>
          <p:cNvSpPr/>
          <p:nvPr/>
        </p:nvSpPr>
        <p:spPr>
          <a:xfrm rot="19601633">
            <a:off x="1593053" y="9870616"/>
            <a:ext cx="327025" cy="22701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8" name="Oval 127">
            <a:extLst>
              <a:ext uri="{FF2B5EF4-FFF2-40B4-BE49-F238E27FC236}">
                <a16:creationId xmlns:a16="http://schemas.microsoft.com/office/drawing/2014/main" id="{65982BBF-F974-7F9C-4893-9F819380FF06}"/>
              </a:ext>
            </a:extLst>
          </p:cNvPr>
          <p:cNvSpPr/>
          <p:nvPr/>
        </p:nvSpPr>
        <p:spPr>
          <a:xfrm rot="1920195">
            <a:off x="2018503" y="9965866"/>
            <a:ext cx="490538" cy="2508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9" name="Oval 128">
            <a:extLst>
              <a:ext uri="{FF2B5EF4-FFF2-40B4-BE49-F238E27FC236}">
                <a16:creationId xmlns:a16="http://schemas.microsoft.com/office/drawing/2014/main" id="{6CB127C8-4181-D33B-BE6E-8CB95EFE07F9}"/>
              </a:ext>
            </a:extLst>
          </p:cNvPr>
          <p:cNvSpPr/>
          <p:nvPr/>
        </p:nvSpPr>
        <p:spPr>
          <a:xfrm rot="19406432">
            <a:off x="2529678" y="9808704"/>
            <a:ext cx="209550" cy="1920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0" name="Oval 129">
            <a:extLst>
              <a:ext uri="{FF2B5EF4-FFF2-40B4-BE49-F238E27FC236}">
                <a16:creationId xmlns:a16="http://schemas.microsoft.com/office/drawing/2014/main" id="{6C72EC88-3F6B-FFE9-1C6F-2386AFEB707B}"/>
              </a:ext>
            </a:extLst>
          </p:cNvPr>
          <p:cNvSpPr/>
          <p:nvPr/>
        </p:nvSpPr>
        <p:spPr>
          <a:xfrm rot="19406432">
            <a:off x="778666" y="9903954"/>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1" name="Oval 130">
            <a:extLst>
              <a:ext uri="{FF2B5EF4-FFF2-40B4-BE49-F238E27FC236}">
                <a16:creationId xmlns:a16="http://schemas.microsoft.com/office/drawing/2014/main" id="{FDD20342-917B-6A42-06C3-B2D85BC0C298}"/>
              </a:ext>
            </a:extLst>
          </p:cNvPr>
          <p:cNvSpPr/>
          <p:nvPr/>
        </p:nvSpPr>
        <p:spPr>
          <a:xfrm rot="19406432">
            <a:off x="980278" y="10205579"/>
            <a:ext cx="50800" cy="809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3" name="Oval 132">
            <a:extLst>
              <a:ext uri="{FF2B5EF4-FFF2-40B4-BE49-F238E27FC236}">
                <a16:creationId xmlns:a16="http://schemas.microsoft.com/office/drawing/2014/main" id="{CE4D9F86-2707-8338-5905-806D2AF458D5}"/>
              </a:ext>
            </a:extLst>
          </p:cNvPr>
          <p:cNvSpPr/>
          <p:nvPr/>
        </p:nvSpPr>
        <p:spPr>
          <a:xfrm rot="19406432">
            <a:off x="1031078" y="9826166"/>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6" name="Oval 135">
            <a:extLst>
              <a:ext uri="{FF2B5EF4-FFF2-40B4-BE49-F238E27FC236}">
                <a16:creationId xmlns:a16="http://schemas.microsoft.com/office/drawing/2014/main" id="{B153D212-E137-1916-913C-1A296C0C7CD5}"/>
              </a:ext>
            </a:extLst>
          </p:cNvPr>
          <p:cNvSpPr/>
          <p:nvPr/>
        </p:nvSpPr>
        <p:spPr>
          <a:xfrm rot="1285833">
            <a:off x="1577178" y="976584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8" name="Oval 137">
            <a:extLst>
              <a:ext uri="{FF2B5EF4-FFF2-40B4-BE49-F238E27FC236}">
                <a16:creationId xmlns:a16="http://schemas.microsoft.com/office/drawing/2014/main" id="{625815F5-9B1D-0AEA-E87A-A769B1120A8A}"/>
              </a:ext>
            </a:extLst>
          </p:cNvPr>
          <p:cNvSpPr/>
          <p:nvPr/>
        </p:nvSpPr>
        <p:spPr>
          <a:xfrm rot="1596970">
            <a:off x="721516" y="1012937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0" name="Oval 139">
            <a:extLst>
              <a:ext uri="{FF2B5EF4-FFF2-40B4-BE49-F238E27FC236}">
                <a16:creationId xmlns:a16="http://schemas.microsoft.com/office/drawing/2014/main" id="{9EF657D3-0246-6FF1-CB2E-896E99D1D457}"/>
              </a:ext>
            </a:extLst>
          </p:cNvPr>
          <p:cNvSpPr/>
          <p:nvPr/>
        </p:nvSpPr>
        <p:spPr>
          <a:xfrm rot="19406432" flipH="1" flipV="1">
            <a:off x="2516978" y="10184941"/>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2" name="Oval 141">
            <a:extLst>
              <a:ext uri="{FF2B5EF4-FFF2-40B4-BE49-F238E27FC236}">
                <a16:creationId xmlns:a16="http://schemas.microsoft.com/office/drawing/2014/main" id="{C7A9577F-24F7-D843-0275-F9761347E270}"/>
              </a:ext>
            </a:extLst>
          </p:cNvPr>
          <p:cNvSpPr/>
          <p:nvPr/>
        </p:nvSpPr>
        <p:spPr>
          <a:xfrm rot="19406432" flipH="1" flipV="1">
            <a:off x="1974053" y="9848391"/>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3" name="Oval 142">
            <a:extLst>
              <a:ext uri="{FF2B5EF4-FFF2-40B4-BE49-F238E27FC236}">
                <a16:creationId xmlns:a16="http://schemas.microsoft.com/office/drawing/2014/main" id="{F1E8C85E-4904-2619-D0C3-79E78B71FBAC}"/>
              </a:ext>
            </a:extLst>
          </p:cNvPr>
          <p:cNvSpPr/>
          <p:nvPr/>
        </p:nvSpPr>
        <p:spPr>
          <a:xfrm rot="19406432" flipH="1" flipV="1">
            <a:off x="2410616" y="9897604"/>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4" name="Oval 143">
            <a:extLst>
              <a:ext uri="{FF2B5EF4-FFF2-40B4-BE49-F238E27FC236}">
                <a16:creationId xmlns:a16="http://schemas.microsoft.com/office/drawing/2014/main" id="{C9605C87-CBCE-D3CD-519B-6394ED940B0F}"/>
              </a:ext>
            </a:extLst>
          </p:cNvPr>
          <p:cNvSpPr/>
          <p:nvPr/>
        </p:nvSpPr>
        <p:spPr>
          <a:xfrm rot="19406432" flipH="1" flipV="1">
            <a:off x="1048541" y="10081754"/>
            <a:ext cx="46037"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5" name="Oval 144">
            <a:extLst>
              <a:ext uri="{FF2B5EF4-FFF2-40B4-BE49-F238E27FC236}">
                <a16:creationId xmlns:a16="http://schemas.microsoft.com/office/drawing/2014/main" id="{41CFFA78-2E39-60E0-300F-3B0E520887B4}"/>
              </a:ext>
            </a:extLst>
          </p:cNvPr>
          <p:cNvSpPr/>
          <p:nvPr/>
        </p:nvSpPr>
        <p:spPr>
          <a:xfrm rot="19406432" flipH="1" flipV="1">
            <a:off x="1499391" y="10134141"/>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0" name="Oval 149">
            <a:extLst>
              <a:ext uri="{FF2B5EF4-FFF2-40B4-BE49-F238E27FC236}">
                <a16:creationId xmlns:a16="http://schemas.microsoft.com/office/drawing/2014/main" id="{4CC11735-35FC-776C-8776-01085B79276E}"/>
              </a:ext>
            </a:extLst>
          </p:cNvPr>
          <p:cNvSpPr/>
          <p:nvPr/>
        </p:nvSpPr>
        <p:spPr>
          <a:xfrm rot="19406432" flipH="1" flipV="1">
            <a:off x="2801141" y="9803941"/>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2" name="Oval 151">
            <a:extLst>
              <a:ext uri="{FF2B5EF4-FFF2-40B4-BE49-F238E27FC236}">
                <a16:creationId xmlns:a16="http://schemas.microsoft.com/office/drawing/2014/main" id="{5791A6C7-A9BA-2748-5BD3-94BAE3B205A2}"/>
              </a:ext>
            </a:extLst>
          </p:cNvPr>
          <p:cNvSpPr/>
          <p:nvPr/>
        </p:nvSpPr>
        <p:spPr>
          <a:xfrm rot="19406432" flipH="1" flipV="1">
            <a:off x="1948653" y="10123029"/>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3" name="Oval 152">
            <a:extLst>
              <a:ext uri="{FF2B5EF4-FFF2-40B4-BE49-F238E27FC236}">
                <a16:creationId xmlns:a16="http://schemas.microsoft.com/office/drawing/2014/main" id="{AB0ED68F-BA93-4528-8ECB-95454C5AEFCB}"/>
              </a:ext>
            </a:extLst>
          </p:cNvPr>
          <p:cNvSpPr/>
          <p:nvPr/>
        </p:nvSpPr>
        <p:spPr>
          <a:xfrm rot="1285833">
            <a:off x="1731166" y="10181766"/>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4" name="Oval 153">
            <a:extLst>
              <a:ext uri="{FF2B5EF4-FFF2-40B4-BE49-F238E27FC236}">
                <a16:creationId xmlns:a16="http://schemas.microsoft.com/office/drawing/2014/main" id="{651A8D52-577A-E8B9-8966-333A4E8E3E73}"/>
              </a:ext>
            </a:extLst>
          </p:cNvPr>
          <p:cNvSpPr/>
          <p:nvPr/>
        </p:nvSpPr>
        <p:spPr>
          <a:xfrm rot="1285833">
            <a:off x="2790028" y="10064291"/>
            <a:ext cx="49213"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5" name="Oval 154">
            <a:extLst>
              <a:ext uri="{FF2B5EF4-FFF2-40B4-BE49-F238E27FC236}">
                <a16:creationId xmlns:a16="http://schemas.microsoft.com/office/drawing/2014/main" id="{8437F38E-4EC1-E125-B648-25DB86A06D89}"/>
              </a:ext>
            </a:extLst>
          </p:cNvPr>
          <p:cNvSpPr/>
          <p:nvPr/>
        </p:nvSpPr>
        <p:spPr>
          <a:xfrm rot="1285833">
            <a:off x="2047078" y="1028177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6" name="Oval 155">
            <a:extLst>
              <a:ext uri="{FF2B5EF4-FFF2-40B4-BE49-F238E27FC236}">
                <a16:creationId xmlns:a16="http://schemas.microsoft.com/office/drawing/2014/main" id="{DE03FB7D-28B2-24BA-5B54-85BA855465C4}"/>
              </a:ext>
            </a:extLst>
          </p:cNvPr>
          <p:cNvSpPr/>
          <p:nvPr/>
        </p:nvSpPr>
        <p:spPr>
          <a:xfrm rot="21344115">
            <a:off x="3236268" y="9378491"/>
            <a:ext cx="638175" cy="3952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7" name="Oval 156">
            <a:extLst>
              <a:ext uri="{FF2B5EF4-FFF2-40B4-BE49-F238E27FC236}">
                <a16:creationId xmlns:a16="http://schemas.microsoft.com/office/drawing/2014/main" id="{2A196153-2F4B-BAD1-388C-4D4333B118F6}"/>
              </a:ext>
            </a:extLst>
          </p:cNvPr>
          <p:cNvSpPr/>
          <p:nvPr/>
        </p:nvSpPr>
        <p:spPr>
          <a:xfrm rot="1230092">
            <a:off x="3894876" y="9446754"/>
            <a:ext cx="292100"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8" name="Oval 157">
            <a:extLst>
              <a:ext uri="{FF2B5EF4-FFF2-40B4-BE49-F238E27FC236}">
                <a16:creationId xmlns:a16="http://schemas.microsoft.com/office/drawing/2014/main" id="{480643D2-70D3-CC11-27E7-7F04503E2D33}"/>
              </a:ext>
            </a:extLst>
          </p:cNvPr>
          <p:cNvSpPr/>
          <p:nvPr/>
        </p:nvSpPr>
        <p:spPr>
          <a:xfrm rot="1230092">
            <a:off x="4172182" y="9397540"/>
            <a:ext cx="579438" cy="3444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9" name="Oval 158">
            <a:extLst>
              <a:ext uri="{FF2B5EF4-FFF2-40B4-BE49-F238E27FC236}">
                <a16:creationId xmlns:a16="http://schemas.microsoft.com/office/drawing/2014/main" id="{9D30C0E1-98F4-AB07-AED7-F7AE4C612B48}"/>
              </a:ext>
            </a:extLst>
          </p:cNvPr>
          <p:cNvSpPr/>
          <p:nvPr/>
        </p:nvSpPr>
        <p:spPr>
          <a:xfrm rot="21260871">
            <a:off x="4897097" y="9391530"/>
            <a:ext cx="512747" cy="33173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0" name="Oval 159">
            <a:extLst>
              <a:ext uri="{FF2B5EF4-FFF2-40B4-BE49-F238E27FC236}">
                <a16:creationId xmlns:a16="http://schemas.microsoft.com/office/drawing/2014/main" id="{1D29E466-EDD6-EEEC-B6AB-62A72A30FBAB}"/>
              </a:ext>
            </a:extLst>
          </p:cNvPr>
          <p:cNvSpPr/>
          <p:nvPr/>
        </p:nvSpPr>
        <p:spPr>
          <a:xfrm rot="1230092">
            <a:off x="4711511" y="9456329"/>
            <a:ext cx="173038" cy="1428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2" name="Oval 161">
            <a:extLst>
              <a:ext uri="{FF2B5EF4-FFF2-40B4-BE49-F238E27FC236}">
                <a16:creationId xmlns:a16="http://schemas.microsoft.com/office/drawing/2014/main" id="{20BE4CB1-F5ED-BCA7-7246-5035C3E24BED}"/>
              </a:ext>
            </a:extLst>
          </p:cNvPr>
          <p:cNvSpPr/>
          <p:nvPr/>
        </p:nvSpPr>
        <p:spPr>
          <a:xfrm rot="1310077">
            <a:off x="4009228" y="9802354"/>
            <a:ext cx="327025" cy="3857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3" name="Oval 162">
            <a:extLst>
              <a:ext uri="{FF2B5EF4-FFF2-40B4-BE49-F238E27FC236}">
                <a16:creationId xmlns:a16="http://schemas.microsoft.com/office/drawing/2014/main" id="{90DF8ADF-6C49-2D56-4652-9C225128437D}"/>
              </a:ext>
            </a:extLst>
          </p:cNvPr>
          <p:cNvSpPr/>
          <p:nvPr/>
        </p:nvSpPr>
        <p:spPr>
          <a:xfrm rot="19601633">
            <a:off x="4445791" y="9849979"/>
            <a:ext cx="327025" cy="2270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4" name="Oval 163">
            <a:extLst>
              <a:ext uri="{FF2B5EF4-FFF2-40B4-BE49-F238E27FC236}">
                <a16:creationId xmlns:a16="http://schemas.microsoft.com/office/drawing/2014/main" id="{5A244837-3571-D2CA-9013-35AE59D94624}"/>
              </a:ext>
            </a:extLst>
          </p:cNvPr>
          <p:cNvSpPr/>
          <p:nvPr/>
        </p:nvSpPr>
        <p:spPr>
          <a:xfrm rot="1920195">
            <a:off x="4871241" y="9945229"/>
            <a:ext cx="490537" cy="2492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5" name="Oval 164">
            <a:extLst>
              <a:ext uri="{FF2B5EF4-FFF2-40B4-BE49-F238E27FC236}">
                <a16:creationId xmlns:a16="http://schemas.microsoft.com/office/drawing/2014/main" id="{1BA79EB6-D199-E838-FE67-A0ABB2C7AC89}"/>
              </a:ext>
            </a:extLst>
          </p:cNvPr>
          <p:cNvSpPr/>
          <p:nvPr/>
        </p:nvSpPr>
        <p:spPr>
          <a:xfrm rot="19406432">
            <a:off x="2975837" y="9786478"/>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6" name="Oval 165">
            <a:extLst>
              <a:ext uri="{FF2B5EF4-FFF2-40B4-BE49-F238E27FC236}">
                <a16:creationId xmlns:a16="http://schemas.microsoft.com/office/drawing/2014/main" id="{517308C9-369E-DD61-7CBA-D9B9670D4136}"/>
              </a:ext>
            </a:extLst>
          </p:cNvPr>
          <p:cNvSpPr/>
          <p:nvPr/>
        </p:nvSpPr>
        <p:spPr>
          <a:xfrm rot="19406432">
            <a:off x="3631403" y="9883316"/>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7" name="Oval 166">
            <a:extLst>
              <a:ext uri="{FF2B5EF4-FFF2-40B4-BE49-F238E27FC236}">
                <a16:creationId xmlns:a16="http://schemas.microsoft.com/office/drawing/2014/main" id="{9D9D0382-1C7C-3763-665D-DA3C1A98FD26}"/>
              </a:ext>
            </a:extLst>
          </p:cNvPr>
          <p:cNvSpPr/>
          <p:nvPr/>
        </p:nvSpPr>
        <p:spPr>
          <a:xfrm rot="19406432">
            <a:off x="3833016" y="1018494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8" name="Oval 167">
            <a:extLst>
              <a:ext uri="{FF2B5EF4-FFF2-40B4-BE49-F238E27FC236}">
                <a16:creationId xmlns:a16="http://schemas.microsoft.com/office/drawing/2014/main" id="{AA674B55-0EFB-D69B-DD9D-0DEAEFAE30DA}"/>
              </a:ext>
            </a:extLst>
          </p:cNvPr>
          <p:cNvSpPr/>
          <p:nvPr/>
        </p:nvSpPr>
        <p:spPr>
          <a:xfrm rot="19406432">
            <a:off x="3883816" y="980394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9" name="Oval 168">
            <a:extLst>
              <a:ext uri="{FF2B5EF4-FFF2-40B4-BE49-F238E27FC236}">
                <a16:creationId xmlns:a16="http://schemas.microsoft.com/office/drawing/2014/main" id="{23A552C7-0BBD-46B4-17B9-15C19ED172E8}"/>
              </a:ext>
            </a:extLst>
          </p:cNvPr>
          <p:cNvSpPr/>
          <p:nvPr/>
        </p:nvSpPr>
        <p:spPr>
          <a:xfrm rot="1285833">
            <a:off x="4429916" y="974520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0" name="Oval 169">
            <a:extLst>
              <a:ext uri="{FF2B5EF4-FFF2-40B4-BE49-F238E27FC236}">
                <a16:creationId xmlns:a16="http://schemas.microsoft.com/office/drawing/2014/main" id="{976C722A-983B-3329-F77C-5FC99E5EEA78}"/>
              </a:ext>
            </a:extLst>
          </p:cNvPr>
          <p:cNvSpPr/>
          <p:nvPr/>
        </p:nvSpPr>
        <p:spPr>
          <a:xfrm rot="1596970">
            <a:off x="3574253" y="1010715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1" name="Oval 170">
            <a:extLst>
              <a:ext uri="{FF2B5EF4-FFF2-40B4-BE49-F238E27FC236}">
                <a16:creationId xmlns:a16="http://schemas.microsoft.com/office/drawing/2014/main" id="{15E07720-864D-44CF-CC41-454732FD870D}"/>
              </a:ext>
            </a:extLst>
          </p:cNvPr>
          <p:cNvSpPr/>
          <p:nvPr/>
        </p:nvSpPr>
        <p:spPr>
          <a:xfrm rot="19406432" flipH="1" flipV="1">
            <a:off x="5369716" y="10164304"/>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2" name="Oval 171">
            <a:extLst>
              <a:ext uri="{FF2B5EF4-FFF2-40B4-BE49-F238E27FC236}">
                <a16:creationId xmlns:a16="http://schemas.microsoft.com/office/drawing/2014/main" id="{AE44D333-85A8-E6CE-170E-F22893A647F1}"/>
              </a:ext>
            </a:extLst>
          </p:cNvPr>
          <p:cNvSpPr/>
          <p:nvPr/>
        </p:nvSpPr>
        <p:spPr>
          <a:xfrm rot="19406432" flipH="1" flipV="1">
            <a:off x="4826791" y="9827754"/>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3" name="Oval 172">
            <a:extLst>
              <a:ext uri="{FF2B5EF4-FFF2-40B4-BE49-F238E27FC236}">
                <a16:creationId xmlns:a16="http://schemas.microsoft.com/office/drawing/2014/main" id="{F8018399-6C26-F299-39E2-1C5AB45072AB}"/>
              </a:ext>
            </a:extLst>
          </p:cNvPr>
          <p:cNvSpPr/>
          <p:nvPr/>
        </p:nvSpPr>
        <p:spPr>
          <a:xfrm rot="19406432" flipH="1" flipV="1">
            <a:off x="5263353" y="9876966"/>
            <a:ext cx="46038"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4" name="Oval 173">
            <a:extLst>
              <a:ext uri="{FF2B5EF4-FFF2-40B4-BE49-F238E27FC236}">
                <a16:creationId xmlns:a16="http://schemas.microsoft.com/office/drawing/2014/main" id="{A2F805A0-6AC2-6026-8043-29546A53A3BE}"/>
              </a:ext>
            </a:extLst>
          </p:cNvPr>
          <p:cNvSpPr/>
          <p:nvPr/>
        </p:nvSpPr>
        <p:spPr>
          <a:xfrm rot="19406432" flipH="1" flipV="1">
            <a:off x="3901278" y="10059529"/>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5" name="Oval 174">
            <a:extLst>
              <a:ext uri="{FF2B5EF4-FFF2-40B4-BE49-F238E27FC236}">
                <a16:creationId xmlns:a16="http://schemas.microsoft.com/office/drawing/2014/main" id="{1D20A0A6-518D-BF52-D40E-38CC73504312}"/>
              </a:ext>
            </a:extLst>
          </p:cNvPr>
          <p:cNvSpPr/>
          <p:nvPr/>
        </p:nvSpPr>
        <p:spPr>
          <a:xfrm rot="19406432" flipH="1" flipV="1">
            <a:off x="4352128" y="10111916"/>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7" name="Oval 176">
            <a:extLst>
              <a:ext uri="{FF2B5EF4-FFF2-40B4-BE49-F238E27FC236}">
                <a16:creationId xmlns:a16="http://schemas.microsoft.com/office/drawing/2014/main" id="{5E9D0943-46E0-4293-AB03-F6CC9C96C290}"/>
              </a:ext>
            </a:extLst>
          </p:cNvPr>
          <p:cNvSpPr/>
          <p:nvPr/>
        </p:nvSpPr>
        <p:spPr>
          <a:xfrm rot="19406432" flipH="1" flipV="1">
            <a:off x="4802978" y="10102391"/>
            <a:ext cx="44450"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8" name="Oval 177">
            <a:extLst>
              <a:ext uri="{FF2B5EF4-FFF2-40B4-BE49-F238E27FC236}">
                <a16:creationId xmlns:a16="http://schemas.microsoft.com/office/drawing/2014/main" id="{5CE51D5B-68BC-72CB-8555-CDE7D6EFFA79}"/>
              </a:ext>
            </a:extLst>
          </p:cNvPr>
          <p:cNvSpPr/>
          <p:nvPr/>
        </p:nvSpPr>
        <p:spPr>
          <a:xfrm rot="1285833">
            <a:off x="4583903" y="10159541"/>
            <a:ext cx="50800" cy="809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9" name="Oval 178">
            <a:extLst>
              <a:ext uri="{FF2B5EF4-FFF2-40B4-BE49-F238E27FC236}">
                <a16:creationId xmlns:a16="http://schemas.microsoft.com/office/drawing/2014/main" id="{0DF05F82-6C43-4AA6-A21B-1827DA0A76F9}"/>
              </a:ext>
            </a:extLst>
          </p:cNvPr>
          <p:cNvSpPr/>
          <p:nvPr/>
        </p:nvSpPr>
        <p:spPr>
          <a:xfrm rot="1285833">
            <a:off x="3064075" y="10104928"/>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0" name="Oval 179">
            <a:extLst>
              <a:ext uri="{FF2B5EF4-FFF2-40B4-BE49-F238E27FC236}">
                <a16:creationId xmlns:a16="http://schemas.microsoft.com/office/drawing/2014/main" id="{8FFC7BCD-7C71-5676-3222-7D6BE32BE1C0}"/>
              </a:ext>
            </a:extLst>
          </p:cNvPr>
          <p:cNvSpPr/>
          <p:nvPr/>
        </p:nvSpPr>
        <p:spPr>
          <a:xfrm rot="1285833">
            <a:off x="4899816" y="10259554"/>
            <a:ext cx="50800" cy="809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cxnSp>
        <p:nvCxnSpPr>
          <p:cNvPr id="181" name="Straight Connector 180">
            <a:extLst>
              <a:ext uri="{FF2B5EF4-FFF2-40B4-BE49-F238E27FC236}">
                <a16:creationId xmlns:a16="http://schemas.microsoft.com/office/drawing/2014/main" id="{96602A19-57A6-DC8B-D774-A0D78077FC8D}"/>
              </a:ext>
            </a:extLst>
          </p:cNvPr>
          <p:cNvCxnSpPr>
            <a:cxnSpLocks/>
          </p:cNvCxnSpPr>
          <p:nvPr/>
        </p:nvCxnSpPr>
        <p:spPr>
          <a:xfrm flipH="1">
            <a:off x="2907211" y="7650287"/>
            <a:ext cx="20638" cy="297656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5FF0BBCB-C439-56C6-8DF1-9BD55411BD9C}"/>
              </a:ext>
            </a:extLst>
          </p:cNvPr>
          <p:cNvCxnSpPr>
            <a:cxnSpLocks/>
          </p:cNvCxnSpPr>
          <p:nvPr/>
        </p:nvCxnSpPr>
        <p:spPr>
          <a:xfrm flipH="1">
            <a:off x="5442610" y="7640274"/>
            <a:ext cx="20638" cy="297656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183" name="Oval 182">
            <a:extLst>
              <a:ext uri="{FF2B5EF4-FFF2-40B4-BE49-F238E27FC236}">
                <a16:creationId xmlns:a16="http://schemas.microsoft.com/office/drawing/2014/main" id="{B179C18E-C63B-574E-93DC-0AC9A346CD83}"/>
              </a:ext>
            </a:extLst>
          </p:cNvPr>
          <p:cNvSpPr/>
          <p:nvPr/>
        </p:nvSpPr>
        <p:spPr>
          <a:xfrm rot="1230092">
            <a:off x="2939610" y="9466353"/>
            <a:ext cx="293688"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4" name="Oval 183">
            <a:extLst>
              <a:ext uri="{FF2B5EF4-FFF2-40B4-BE49-F238E27FC236}">
                <a16:creationId xmlns:a16="http://schemas.microsoft.com/office/drawing/2014/main" id="{B18668EA-66E7-675E-9F74-A9E13D7A5FF5}"/>
              </a:ext>
            </a:extLst>
          </p:cNvPr>
          <p:cNvSpPr/>
          <p:nvPr/>
        </p:nvSpPr>
        <p:spPr>
          <a:xfrm rot="19601633">
            <a:off x="3163091" y="9986504"/>
            <a:ext cx="327025" cy="2270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5" name="Oval 184">
            <a:extLst>
              <a:ext uri="{FF2B5EF4-FFF2-40B4-BE49-F238E27FC236}">
                <a16:creationId xmlns:a16="http://schemas.microsoft.com/office/drawing/2014/main" id="{DD0BA4B5-6822-D898-526A-762753760275}"/>
              </a:ext>
            </a:extLst>
          </p:cNvPr>
          <p:cNvSpPr/>
          <p:nvPr/>
        </p:nvSpPr>
        <p:spPr>
          <a:xfrm rot="1285833">
            <a:off x="3301203" y="9764254"/>
            <a:ext cx="49213"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6" name="Oval 185">
            <a:extLst>
              <a:ext uri="{FF2B5EF4-FFF2-40B4-BE49-F238E27FC236}">
                <a16:creationId xmlns:a16="http://schemas.microsoft.com/office/drawing/2014/main" id="{AB499EF3-83F4-FD84-3E84-2581B627A847}"/>
              </a:ext>
            </a:extLst>
          </p:cNvPr>
          <p:cNvSpPr/>
          <p:nvPr/>
        </p:nvSpPr>
        <p:spPr>
          <a:xfrm rot="19406432" flipH="1" flipV="1">
            <a:off x="3442491" y="9859504"/>
            <a:ext cx="44450"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7" name="TextBox 2059">
            <a:extLst>
              <a:ext uri="{FF2B5EF4-FFF2-40B4-BE49-F238E27FC236}">
                <a16:creationId xmlns:a16="http://schemas.microsoft.com/office/drawing/2014/main" id="{2826045A-538A-ABFB-435A-3EECE6DD7827}"/>
              </a:ext>
            </a:extLst>
          </p:cNvPr>
          <p:cNvSpPr txBox="1">
            <a:spLocks noChangeArrowheads="1"/>
          </p:cNvSpPr>
          <p:nvPr/>
        </p:nvSpPr>
        <p:spPr bwMode="auto">
          <a:xfrm>
            <a:off x="1609153" y="8122815"/>
            <a:ext cx="1490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s-AR" sz="1200" b="1" dirty="0">
                <a:solidFill>
                  <a:srgbClr val="EDF8B1"/>
                </a:solidFill>
                <a:latin typeface="Assistant Medium" pitchFamily="2" charset="-79"/>
                <a:cs typeface="Assistant Medium" pitchFamily="2" charset="-79"/>
              </a:rPr>
              <a:t>Fine sediment deposition</a:t>
            </a:r>
            <a:endParaRPr lang="es-AR" altLang="es-AR" sz="1200" b="1" dirty="0">
              <a:solidFill>
                <a:srgbClr val="EDF8B1"/>
              </a:solidFill>
              <a:latin typeface="Assistant Medium" pitchFamily="2" charset="-79"/>
              <a:cs typeface="Assistant Medium" pitchFamily="2" charset="-79"/>
            </a:endParaRPr>
          </a:p>
        </p:txBody>
      </p:sp>
      <p:sp>
        <p:nvSpPr>
          <p:cNvPr id="188" name="Arrow: Right 187">
            <a:extLst>
              <a:ext uri="{FF2B5EF4-FFF2-40B4-BE49-F238E27FC236}">
                <a16:creationId xmlns:a16="http://schemas.microsoft.com/office/drawing/2014/main" id="{BFC2957C-5250-55D8-017E-BE2541E63E24}"/>
              </a:ext>
            </a:extLst>
          </p:cNvPr>
          <p:cNvSpPr/>
          <p:nvPr/>
        </p:nvSpPr>
        <p:spPr>
          <a:xfrm>
            <a:off x="3265697" y="8618768"/>
            <a:ext cx="1784350" cy="193675"/>
          </a:xfrm>
          <a:prstGeom prst="rightArrow">
            <a:avLst/>
          </a:prstGeom>
          <a:solidFill>
            <a:srgbClr val="7FCDBB"/>
          </a:solidFill>
          <a:ln>
            <a:solidFill>
              <a:srgbClr val="C7E9B4"/>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AR" sz="1600" dirty="0"/>
          </a:p>
        </p:txBody>
      </p:sp>
      <p:sp>
        <p:nvSpPr>
          <p:cNvPr id="189" name="TextBox 2061">
            <a:extLst>
              <a:ext uri="{FF2B5EF4-FFF2-40B4-BE49-F238E27FC236}">
                <a16:creationId xmlns:a16="http://schemas.microsoft.com/office/drawing/2014/main" id="{60E0585B-9DE9-FA4A-FFE7-111B1AD46E8B}"/>
              </a:ext>
            </a:extLst>
          </p:cNvPr>
          <p:cNvSpPr txBox="1">
            <a:spLocks noChangeArrowheads="1"/>
          </p:cNvSpPr>
          <p:nvPr/>
        </p:nvSpPr>
        <p:spPr bwMode="auto">
          <a:xfrm>
            <a:off x="3661934" y="8254366"/>
            <a:ext cx="1397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solidFill>
                  <a:schemeClr val="bg1"/>
                </a:solidFill>
                <a:latin typeface="Assistant Medium" pitchFamily="2" charset="-79"/>
                <a:cs typeface="Assistant Medium" pitchFamily="2" charset="-79"/>
              </a:rPr>
              <a:t>Low Flow</a:t>
            </a:r>
            <a:endParaRPr lang="es-AR" altLang="es-AR" sz="1600" b="1" dirty="0">
              <a:solidFill>
                <a:schemeClr val="bg1"/>
              </a:solidFill>
              <a:latin typeface="Assistant Medium" pitchFamily="2" charset="-79"/>
              <a:cs typeface="Assistant Medium" pitchFamily="2" charset="-79"/>
            </a:endParaRPr>
          </a:p>
        </p:txBody>
      </p:sp>
      <p:sp>
        <p:nvSpPr>
          <p:cNvPr id="190" name="Oval 189">
            <a:extLst>
              <a:ext uri="{FF2B5EF4-FFF2-40B4-BE49-F238E27FC236}">
                <a16:creationId xmlns:a16="http://schemas.microsoft.com/office/drawing/2014/main" id="{67A516B0-E4A1-689D-FFBD-99B309384608}"/>
              </a:ext>
            </a:extLst>
          </p:cNvPr>
          <p:cNvSpPr/>
          <p:nvPr/>
        </p:nvSpPr>
        <p:spPr>
          <a:xfrm rot="2707312">
            <a:off x="5494712" y="9398234"/>
            <a:ext cx="639762" cy="3952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1" name="Oval 190">
            <a:extLst>
              <a:ext uri="{FF2B5EF4-FFF2-40B4-BE49-F238E27FC236}">
                <a16:creationId xmlns:a16="http://schemas.microsoft.com/office/drawing/2014/main" id="{80646953-3178-C4A4-6301-3D768CB200E4}"/>
              </a:ext>
            </a:extLst>
          </p:cNvPr>
          <p:cNvSpPr/>
          <p:nvPr/>
        </p:nvSpPr>
        <p:spPr>
          <a:xfrm rot="1230092">
            <a:off x="6145587" y="9490309"/>
            <a:ext cx="292100"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2" name="Oval 191">
            <a:extLst>
              <a:ext uri="{FF2B5EF4-FFF2-40B4-BE49-F238E27FC236}">
                <a16:creationId xmlns:a16="http://schemas.microsoft.com/office/drawing/2014/main" id="{021947AD-F6C5-5785-F389-BDBA3DE9F440}"/>
              </a:ext>
            </a:extLst>
          </p:cNvPr>
          <p:cNvSpPr/>
          <p:nvPr/>
        </p:nvSpPr>
        <p:spPr>
          <a:xfrm rot="1230092">
            <a:off x="6512299" y="9426809"/>
            <a:ext cx="581025" cy="34290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3" name="Oval 192">
            <a:extLst>
              <a:ext uri="{FF2B5EF4-FFF2-40B4-BE49-F238E27FC236}">
                <a16:creationId xmlns:a16="http://schemas.microsoft.com/office/drawing/2014/main" id="{224FCFD9-A44C-FC99-F35E-98E1F278BFDD}"/>
              </a:ext>
            </a:extLst>
          </p:cNvPr>
          <p:cNvSpPr/>
          <p:nvPr/>
        </p:nvSpPr>
        <p:spPr>
          <a:xfrm rot="20319477">
            <a:off x="7407045" y="9427086"/>
            <a:ext cx="433387" cy="2825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4" name="Oval 193">
            <a:extLst>
              <a:ext uri="{FF2B5EF4-FFF2-40B4-BE49-F238E27FC236}">
                <a16:creationId xmlns:a16="http://schemas.microsoft.com/office/drawing/2014/main" id="{931DE423-DAD8-1768-FB9B-34B23233DA0D}"/>
              </a:ext>
            </a:extLst>
          </p:cNvPr>
          <p:cNvSpPr/>
          <p:nvPr/>
        </p:nvSpPr>
        <p:spPr>
          <a:xfrm rot="1230092">
            <a:off x="7153649" y="9499834"/>
            <a:ext cx="174625" cy="1428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6" name="Oval 195">
            <a:extLst>
              <a:ext uri="{FF2B5EF4-FFF2-40B4-BE49-F238E27FC236}">
                <a16:creationId xmlns:a16="http://schemas.microsoft.com/office/drawing/2014/main" id="{725F4D6A-9822-CCB9-7126-CB6E19610C5A}"/>
              </a:ext>
            </a:extLst>
          </p:cNvPr>
          <p:cNvSpPr/>
          <p:nvPr/>
        </p:nvSpPr>
        <p:spPr>
          <a:xfrm rot="1310077">
            <a:off x="6239249" y="9861784"/>
            <a:ext cx="327025" cy="3857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7" name="Oval 196">
            <a:extLst>
              <a:ext uri="{FF2B5EF4-FFF2-40B4-BE49-F238E27FC236}">
                <a16:creationId xmlns:a16="http://schemas.microsoft.com/office/drawing/2014/main" id="{209EE2B3-E7CA-B61E-B170-9CFC62A37E3F}"/>
              </a:ext>
            </a:extLst>
          </p:cNvPr>
          <p:cNvSpPr/>
          <p:nvPr/>
        </p:nvSpPr>
        <p:spPr>
          <a:xfrm rot="19601633">
            <a:off x="6675812" y="9909409"/>
            <a:ext cx="327025" cy="22701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8" name="Oval 197">
            <a:extLst>
              <a:ext uri="{FF2B5EF4-FFF2-40B4-BE49-F238E27FC236}">
                <a16:creationId xmlns:a16="http://schemas.microsoft.com/office/drawing/2014/main" id="{18A90F85-AC3C-F8B1-6D4E-676A883D69EB}"/>
              </a:ext>
            </a:extLst>
          </p:cNvPr>
          <p:cNvSpPr/>
          <p:nvPr/>
        </p:nvSpPr>
        <p:spPr>
          <a:xfrm rot="1920195">
            <a:off x="7102849" y="10004659"/>
            <a:ext cx="488950" cy="2492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9" name="Oval 198">
            <a:extLst>
              <a:ext uri="{FF2B5EF4-FFF2-40B4-BE49-F238E27FC236}">
                <a16:creationId xmlns:a16="http://schemas.microsoft.com/office/drawing/2014/main" id="{27D2D3B3-BA24-5FF0-8F9A-411FBED846F1}"/>
              </a:ext>
            </a:extLst>
          </p:cNvPr>
          <p:cNvSpPr/>
          <p:nvPr/>
        </p:nvSpPr>
        <p:spPr>
          <a:xfrm rot="19406432">
            <a:off x="7653107" y="9841423"/>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0" name="Oval 199">
            <a:extLst>
              <a:ext uri="{FF2B5EF4-FFF2-40B4-BE49-F238E27FC236}">
                <a16:creationId xmlns:a16="http://schemas.microsoft.com/office/drawing/2014/main" id="{0AB2BED5-82EA-DDEB-2B69-54FB8313C222}"/>
              </a:ext>
            </a:extLst>
          </p:cNvPr>
          <p:cNvSpPr/>
          <p:nvPr/>
        </p:nvSpPr>
        <p:spPr>
          <a:xfrm rot="19406432">
            <a:off x="5863012" y="9942747"/>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1" name="Oval 200">
            <a:extLst>
              <a:ext uri="{FF2B5EF4-FFF2-40B4-BE49-F238E27FC236}">
                <a16:creationId xmlns:a16="http://schemas.microsoft.com/office/drawing/2014/main" id="{CAF547D1-CA0F-4F26-8500-4A06A49A1C49}"/>
              </a:ext>
            </a:extLst>
          </p:cNvPr>
          <p:cNvSpPr/>
          <p:nvPr/>
        </p:nvSpPr>
        <p:spPr>
          <a:xfrm rot="19406432">
            <a:off x="6064624" y="10244372"/>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2" name="Oval 201">
            <a:extLst>
              <a:ext uri="{FF2B5EF4-FFF2-40B4-BE49-F238E27FC236}">
                <a16:creationId xmlns:a16="http://schemas.microsoft.com/office/drawing/2014/main" id="{605D6F8C-D165-5721-1C78-7C5F8B0F357E}"/>
              </a:ext>
            </a:extLst>
          </p:cNvPr>
          <p:cNvSpPr/>
          <p:nvPr/>
        </p:nvSpPr>
        <p:spPr>
          <a:xfrm rot="19406432">
            <a:off x="6115424" y="986495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3" name="Oval 202">
            <a:extLst>
              <a:ext uri="{FF2B5EF4-FFF2-40B4-BE49-F238E27FC236}">
                <a16:creationId xmlns:a16="http://schemas.microsoft.com/office/drawing/2014/main" id="{DA66E90A-AF5A-8059-E269-821E9A67BE4F}"/>
              </a:ext>
            </a:extLst>
          </p:cNvPr>
          <p:cNvSpPr/>
          <p:nvPr/>
        </p:nvSpPr>
        <p:spPr>
          <a:xfrm rot="1285833">
            <a:off x="6659937" y="980463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4" name="Oval 203">
            <a:extLst>
              <a:ext uri="{FF2B5EF4-FFF2-40B4-BE49-F238E27FC236}">
                <a16:creationId xmlns:a16="http://schemas.microsoft.com/office/drawing/2014/main" id="{6EC44EC4-0456-BEA9-4449-8F0D2F1CA453}"/>
              </a:ext>
            </a:extLst>
          </p:cNvPr>
          <p:cNvSpPr/>
          <p:nvPr/>
        </p:nvSpPr>
        <p:spPr>
          <a:xfrm rot="1596970">
            <a:off x="5805862" y="1016658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5" name="Oval 204">
            <a:extLst>
              <a:ext uri="{FF2B5EF4-FFF2-40B4-BE49-F238E27FC236}">
                <a16:creationId xmlns:a16="http://schemas.microsoft.com/office/drawing/2014/main" id="{85E72C75-FB64-53A3-7DB5-DF6E723F3ED9}"/>
              </a:ext>
            </a:extLst>
          </p:cNvPr>
          <p:cNvSpPr/>
          <p:nvPr/>
        </p:nvSpPr>
        <p:spPr>
          <a:xfrm rot="19406432" flipH="1" flipV="1">
            <a:off x="7640407" y="10219248"/>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6" name="Oval 205">
            <a:extLst>
              <a:ext uri="{FF2B5EF4-FFF2-40B4-BE49-F238E27FC236}">
                <a16:creationId xmlns:a16="http://schemas.microsoft.com/office/drawing/2014/main" id="{2203C85A-F9CA-5C05-FC0F-A89C6507A805}"/>
              </a:ext>
            </a:extLst>
          </p:cNvPr>
          <p:cNvSpPr/>
          <p:nvPr/>
        </p:nvSpPr>
        <p:spPr>
          <a:xfrm rot="19406432" flipH="1" flipV="1">
            <a:off x="7546178" y="9826166"/>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7" name="Oval 206">
            <a:extLst>
              <a:ext uri="{FF2B5EF4-FFF2-40B4-BE49-F238E27FC236}">
                <a16:creationId xmlns:a16="http://schemas.microsoft.com/office/drawing/2014/main" id="{9C9CC76A-FEEE-5CE5-EC3F-76567805BB4C}"/>
              </a:ext>
            </a:extLst>
          </p:cNvPr>
          <p:cNvSpPr/>
          <p:nvPr/>
        </p:nvSpPr>
        <p:spPr>
          <a:xfrm rot="19406432" flipH="1" flipV="1">
            <a:off x="7534045" y="9931911"/>
            <a:ext cx="44450"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8" name="Oval 207">
            <a:extLst>
              <a:ext uri="{FF2B5EF4-FFF2-40B4-BE49-F238E27FC236}">
                <a16:creationId xmlns:a16="http://schemas.microsoft.com/office/drawing/2014/main" id="{D21C8205-0F22-F6CB-595D-F8A2D65C1688}"/>
              </a:ext>
            </a:extLst>
          </p:cNvPr>
          <p:cNvSpPr/>
          <p:nvPr/>
        </p:nvSpPr>
        <p:spPr>
          <a:xfrm rot="19406432" flipH="1" flipV="1">
            <a:off x="6619078" y="10057941"/>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9" name="Oval 208">
            <a:extLst>
              <a:ext uri="{FF2B5EF4-FFF2-40B4-BE49-F238E27FC236}">
                <a16:creationId xmlns:a16="http://schemas.microsoft.com/office/drawing/2014/main" id="{D7B12AEA-DE57-38D0-988F-0C5A037F0FE3}"/>
              </a:ext>
            </a:extLst>
          </p:cNvPr>
          <p:cNvSpPr/>
          <p:nvPr/>
        </p:nvSpPr>
        <p:spPr>
          <a:xfrm rot="19406432" flipH="1" flipV="1">
            <a:off x="6583737" y="10172934"/>
            <a:ext cx="44450"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1" name="Oval 210">
            <a:extLst>
              <a:ext uri="{FF2B5EF4-FFF2-40B4-BE49-F238E27FC236}">
                <a16:creationId xmlns:a16="http://schemas.microsoft.com/office/drawing/2014/main" id="{BD39855B-0391-0134-7407-C0252AA9FE83}"/>
              </a:ext>
            </a:extLst>
          </p:cNvPr>
          <p:cNvSpPr/>
          <p:nvPr/>
        </p:nvSpPr>
        <p:spPr>
          <a:xfrm rot="19406432" flipH="1" flipV="1">
            <a:off x="7032999" y="10161822"/>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2" name="Oval 211">
            <a:extLst>
              <a:ext uri="{FF2B5EF4-FFF2-40B4-BE49-F238E27FC236}">
                <a16:creationId xmlns:a16="http://schemas.microsoft.com/office/drawing/2014/main" id="{FF92D012-0302-7BD1-7868-C90EF04596A1}"/>
              </a:ext>
            </a:extLst>
          </p:cNvPr>
          <p:cNvSpPr/>
          <p:nvPr/>
        </p:nvSpPr>
        <p:spPr>
          <a:xfrm rot="1285833">
            <a:off x="6813924" y="1022055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4" name="Oval 213">
            <a:extLst>
              <a:ext uri="{FF2B5EF4-FFF2-40B4-BE49-F238E27FC236}">
                <a16:creationId xmlns:a16="http://schemas.microsoft.com/office/drawing/2014/main" id="{85C9D41B-E94C-85A8-0570-3C5446B04045}"/>
              </a:ext>
            </a:extLst>
          </p:cNvPr>
          <p:cNvSpPr/>
          <p:nvPr/>
        </p:nvSpPr>
        <p:spPr>
          <a:xfrm rot="1285833">
            <a:off x="7201718" y="9777295"/>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5" name="Oval 214">
            <a:extLst>
              <a:ext uri="{FF2B5EF4-FFF2-40B4-BE49-F238E27FC236}">
                <a16:creationId xmlns:a16="http://schemas.microsoft.com/office/drawing/2014/main" id="{72CF5461-7224-8CDD-6E57-AC40D5338617}"/>
              </a:ext>
            </a:extLst>
          </p:cNvPr>
          <p:cNvSpPr/>
          <p:nvPr/>
        </p:nvSpPr>
        <p:spPr>
          <a:xfrm rot="1285833">
            <a:off x="5531224" y="982368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6" name="Oval 215">
            <a:extLst>
              <a:ext uri="{FF2B5EF4-FFF2-40B4-BE49-F238E27FC236}">
                <a16:creationId xmlns:a16="http://schemas.microsoft.com/office/drawing/2014/main" id="{6996FC47-0D64-FE00-6B88-F0F037C8B8AA}"/>
              </a:ext>
            </a:extLst>
          </p:cNvPr>
          <p:cNvSpPr/>
          <p:nvPr/>
        </p:nvSpPr>
        <p:spPr>
          <a:xfrm rot="19406432" flipH="1" flipV="1">
            <a:off x="5672512" y="9918934"/>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cxnSp>
        <p:nvCxnSpPr>
          <p:cNvPr id="217" name="Straight Connector 216">
            <a:extLst>
              <a:ext uri="{FF2B5EF4-FFF2-40B4-BE49-F238E27FC236}">
                <a16:creationId xmlns:a16="http://schemas.microsoft.com/office/drawing/2014/main" id="{F18ED2DC-682D-93FA-94D6-A7BC6691BD42}"/>
              </a:ext>
            </a:extLst>
          </p:cNvPr>
          <p:cNvCxnSpPr>
            <a:cxnSpLocks/>
          </p:cNvCxnSpPr>
          <p:nvPr/>
        </p:nvCxnSpPr>
        <p:spPr>
          <a:xfrm flipH="1">
            <a:off x="7866673" y="7640274"/>
            <a:ext cx="20638" cy="297815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218" name="TextBox 217">
            <a:extLst>
              <a:ext uri="{FF2B5EF4-FFF2-40B4-BE49-F238E27FC236}">
                <a16:creationId xmlns:a16="http://schemas.microsoft.com/office/drawing/2014/main" id="{BB0C196C-1C8F-A67A-F379-7F9826AB4444}"/>
              </a:ext>
            </a:extLst>
          </p:cNvPr>
          <p:cNvSpPr txBox="1"/>
          <p:nvPr/>
        </p:nvSpPr>
        <p:spPr>
          <a:xfrm>
            <a:off x="3041292" y="10310647"/>
            <a:ext cx="2462767" cy="307777"/>
          </a:xfrm>
          <a:prstGeom prst="rect">
            <a:avLst/>
          </a:prstGeom>
          <a:noFill/>
        </p:spPr>
        <p:txBody>
          <a:bodyPr wrap="square">
            <a:spAutoFit/>
          </a:bodyPr>
          <a:lstStyle/>
          <a:p>
            <a:pPr>
              <a:defRPr/>
            </a:pPr>
            <a:r>
              <a:rPr lang="en-US" sz="1400" b="1" dirty="0">
                <a:solidFill>
                  <a:schemeClr val="bg1">
                    <a:lumMod val="95000"/>
                  </a:schemeClr>
                </a:solidFill>
                <a:latin typeface="Assistant Medium" pitchFamily="2" charset="-79"/>
                <a:cs typeface="Assistant Medium" pitchFamily="2" charset="-79"/>
              </a:rPr>
              <a:t>Fines are protected by armor</a:t>
            </a:r>
            <a:endParaRPr lang="es-AR" sz="1400" b="1" dirty="0">
              <a:solidFill>
                <a:schemeClr val="bg1">
                  <a:lumMod val="95000"/>
                </a:schemeClr>
              </a:solidFill>
              <a:latin typeface="Assistant Medium" pitchFamily="2" charset="-79"/>
              <a:cs typeface="Assistant Medium" pitchFamily="2" charset="-79"/>
            </a:endParaRPr>
          </a:p>
        </p:txBody>
      </p:sp>
      <p:sp>
        <p:nvSpPr>
          <p:cNvPr id="219" name="TextBox 218">
            <a:extLst>
              <a:ext uri="{FF2B5EF4-FFF2-40B4-BE49-F238E27FC236}">
                <a16:creationId xmlns:a16="http://schemas.microsoft.com/office/drawing/2014/main" id="{E0C12088-27D3-5C3C-906E-DE6B50FCD8DA}"/>
              </a:ext>
            </a:extLst>
          </p:cNvPr>
          <p:cNvSpPr txBox="1"/>
          <p:nvPr/>
        </p:nvSpPr>
        <p:spPr>
          <a:xfrm>
            <a:off x="5680870" y="10328736"/>
            <a:ext cx="2301875" cy="307777"/>
          </a:xfrm>
          <a:prstGeom prst="rect">
            <a:avLst/>
          </a:prstGeom>
          <a:noFill/>
        </p:spPr>
        <p:txBody>
          <a:bodyPr>
            <a:spAutoFit/>
          </a:bodyPr>
          <a:lstStyle/>
          <a:p>
            <a:pPr>
              <a:defRPr/>
            </a:pPr>
            <a:r>
              <a:rPr lang="en-US" sz="1400" b="1" dirty="0">
                <a:solidFill>
                  <a:schemeClr val="bg1">
                    <a:lumMod val="95000"/>
                  </a:schemeClr>
                </a:solidFill>
                <a:latin typeface="Assistant Medium" pitchFamily="2" charset="-79"/>
                <a:cs typeface="Assistant Medium" pitchFamily="2" charset="-79"/>
              </a:rPr>
              <a:t>Armor begins to move</a:t>
            </a:r>
            <a:endParaRPr lang="es-AR" sz="1400" b="1" dirty="0">
              <a:solidFill>
                <a:schemeClr val="bg1">
                  <a:lumMod val="95000"/>
                </a:schemeClr>
              </a:solidFill>
              <a:latin typeface="Assistant Medium" pitchFamily="2" charset="-79"/>
              <a:cs typeface="Assistant Medium" pitchFamily="2" charset="-79"/>
            </a:endParaRPr>
          </a:p>
        </p:txBody>
      </p:sp>
      <p:sp>
        <p:nvSpPr>
          <p:cNvPr id="220" name="Arrow: Right 219">
            <a:extLst>
              <a:ext uri="{FF2B5EF4-FFF2-40B4-BE49-F238E27FC236}">
                <a16:creationId xmlns:a16="http://schemas.microsoft.com/office/drawing/2014/main" id="{C1C97F8C-FB09-F537-9BF4-22B533092911}"/>
              </a:ext>
            </a:extLst>
          </p:cNvPr>
          <p:cNvSpPr/>
          <p:nvPr/>
        </p:nvSpPr>
        <p:spPr>
          <a:xfrm>
            <a:off x="5748166" y="8416170"/>
            <a:ext cx="1784350" cy="506412"/>
          </a:xfrm>
          <a:prstGeom prst="rightArrow">
            <a:avLst/>
          </a:prstGeom>
          <a:solidFill>
            <a:srgbClr val="7FCDBB"/>
          </a:solidFill>
          <a:ln>
            <a:solidFill>
              <a:srgbClr val="C7E9B4"/>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AR" sz="1600" dirty="0"/>
          </a:p>
        </p:txBody>
      </p:sp>
      <p:sp>
        <p:nvSpPr>
          <p:cNvPr id="221" name="TextBox 2100">
            <a:extLst>
              <a:ext uri="{FF2B5EF4-FFF2-40B4-BE49-F238E27FC236}">
                <a16:creationId xmlns:a16="http://schemas.microsoft.com/office/drawing/2014/main" id="{C0E515C5-7F1A-6E99-58A6-60B2DD2B58B0}"/>
              </a:ext>
            </a:extLst>
          </p:cNvPr>
          <p:cNvSpPr txBox="1">
            <a:spLocks noChangeArrowheads="1"/>
          </p:cNvSpPr>
          <p:nvPr/>
        </p:nvSpPr>
        <p:spPr bwMode="auto">
          <a:xfrm>
            <a:off x="5971800" y="8169282"/>
            <a:ext cx="18113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solidFill>
                  <a:schemeClr val="bg1"/>
                </a:solidFill>
                <a:latin typeface="Assistant Medium" pitchFamily="2" charset="-79"/>
                <a:cs typeface="Assistant Medium" pitchFamily="2" charset="-79"/>
              </a:rPr>
              <a:t>Large Flow</a:t>
            </a:r>
            <a:endParaRPr lang="es-AR" altLang="es-AR" sz="1600" b="1" dirty="0">
              <a:solidFill>
                <a:schemeClr val="bg1"/>
              </a:solidFill>
              <a:latin typeface="Assistant Medium" pitchFamily="2" charset="-79"/>
              <a:cs typeface="Assistant Medium" pitchFamily="2" charset="-79"/>
            </a:endParaRPr>
          </a:p>
        </p:txBody>
      </p:sp>
      <p:sp>
        <p:nvSpPr>
          <p:cNvPr id="222" name="Oval 221">
            <a:extLst>
              <a:ext uri="{FF2B5EF4-FFF2-40B4-BE49-F238E27FC236}">
                <a16:creationId xmlns:a16="http://schemas.microsoft.com/office/drawing/2014/main" id="{D6930950-D665-F0FA-95D1-2E999DE89AD7}"/>
              </a:ext>
            </a:extLst>
          </p:cNvPr>
          <p:cNvSpPr/>
          <p:nvPr/>
        </p:nvSpPr>
        <p:spPr>
          <a:xfrm rot="19406432">
            <a:off x="6323387" y="9264884"/>
            <a:ext cx="158750" cy="1238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3" name="Oval 222">
            <a:extLst>
              <a:ext uri="{FF2B5EF4-FFF2-40B4-BE49-F238E27FC236}">
                <a16:creationId xmlns:a16="http://schemas.microsoft.com/office/drawing/2014/main" id="{C72F6F5D-9CFF-5BAF-0F4C-7DC8D1079A64}"/>
              </a:ext>
            </a:extLst>
          </p:cNvPr>
          <p:cNvSpPr/>
          <p:nvPr/>
        </p:nvSpPr>
        <p:spPr>
          <a:xfrm rot="19406432">
            <a:off x="7046984" y="9188259"/>
            <a:ext cx="152400" cy="1349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4" name="Arrow: Circular 223">
            <a:extLst>
              <a:ext uri="{FF2B5EF4-FFF2-40B4-BE49-F238E27FC236}">
                <a16:creationId xmlns:a16="http://schemas.microsoft.com/office/drawing/2014/main" id="{6A61BECD-8A86-4660-A656-17ECD371B8A7}"/>
              </a:ext>
            </a:extLst>
          </p:cNvPr>
          <p:cNvSpPr/>
          <p:nvPr/>
        </p:nvSpPr>
        <p:spPr>
          <a:xfrm rot="20823260">
            <a:off x="5856422" y="9046699"/>
            <a:ext cx="506413" cy="393700"/>
          </a:xfrm>
          <a:prstGeom prst="circularArrow">
            <a:avLst>
              <a:gd name="adj1" fmla="val 10189"/>
              <a:gd name="adj2" fmla="val 997985"/>
              <a:gd name="adj3" fmla="val 20433636"/>
              <a:gd name="adj4" fmla="val 11268730"/>
              <a:gd name="adj5" fmla="val 17790"/>
            </a:avLst>
          </a:prstGeom>
          <a:solidFill>
            <a:srgbClr val="EDF8B1"/>
          </a:solidFill>
          <a:ln>
            <a:solidFill>
              <a:srgbClr val="EDF8B1"/>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p:sp>
        <p:nvSpPr>
          <p:cNvPr id="225" name="Arrow: Circular 224">
            <a:extLst>
              <a:ext uri="{FF2B5EF4-FFF2-40B4-BE49-F238E27FC236}">
                <a16:creationId xmlns:a16="http://schemas.microsoft.com/office/drawing/2014/main" id="{D2414B3E-7625-A3A7-EEAF-6F39BA0B6713}"/>
              </a:ext>
            </a:extLst>
          </p:cNvPr>
          <p:cNvSpPr/>
          <p:nvPr/>
        </p:nvSpPr>
        <p:spPr>
          <a:xfrm rot="20204524">
            <a:off x="6515416" y="9028901"/>
            <a:ext cx="506413" cy="393700"/>
          </a:xfrm>
          <a:prstGeom prst="circularArrow">
            <a:avLst>
              <a:gd name="adj1" fmla="val 10189"/>
              <a:gd name="adj2" fmla="val 997985"/>
              <a:gd name="adj3" fmla="val 20433636"/>
              <a:gd name="adj4" fmla="val 11268730"/>
              <a:gd name="adj5" fmla="val 17790"/>
            </a:avLst>
          </a:prstGeom>
          <a:solidFill>
            <a:srgbClr val="EDF8B1"/>
          </a:solidFill>
          <a:ln>
            <a:solidFill>
              <a:srgbClr val="FFFFD9"/>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p:sp>
        <p:nvSpPr>
          <p:cNvPr id="226" name="Oval 225">
            <a:extLst>
              <a:ext uri="{FF2B5EF4-FFF2-40B4-BE49-F238E27FC236}">
                <a16:creationId xmlns:a16="http://schemas.microsoft.com/office/drawing/2014/main" id="{71F72405-E005-5F02-58A2-7721E640F9E9}"/>
              </a:ext>
            </a:extLst>
          </p:cNvPr>
          <p:cNvSpPr/>
          <p:nvPr/>
        </p:nvSpPr>
        <p:spPr>
          <a:xfrm rot="2707312">
            <a:off x="8029488" y="9484951"/>
            <a:ext cx="512762" cy="2841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7" name="Oval 226">
            <a:extLst>
              <a:ext uri="{FF2B5EF4-FFF2-40B4-BE49-F238E27FC236}">
                <a16:creationId xmlns:a16="http://schemas.microsoft.com/office/drawing/2014/main" id="{1454157C-E7F5-27C3-4FD7-E1C142E1078C}"/>
              </a:ext>
            </a:extLst>
          </p:cNvPr>
          <p:cNvSpPr/>
          <p:nvPr/>
        </p:nvSpPr>
        <p:spPr>
          <a:xfrm rot="1230092">
            <a:off x="8553362" y="9469077"/>
            <a:ext cx="293688"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8" name="Oval 227">
            <a:extLst>
              <a:ext uri="{FF2B5EF4-FFF2-40B4-BE49-F238E27FC236}">
                <a16:creationId xmlns:a16="http://schemas.microsoft.com/office/drawing/2014/main" id="{6CDFCE43-8817-0EA1-8E89-F4266E4E9BD3}"/>
              </a:ext>
            </a:extLst>
          </p:cNvPr>
          <p:cNvSpPr/>
          <p:nvPr/>
        </p:nvSpPr>
        <p:spPr>
          <a:xfrm rot="1230092">
            <a:off x="8920075" y="9405577"/>
            <a:ext cx="581025" cy="3444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9" name="Oval 228">
            <a:extLst>
              <a:ext uri="{FF2B5EF4-FFF2-40B4-BE49-F238E27FC236}">
                <a16:creationId xmlns:a16="http://schemas.microsoft.com/office/drawing/2014/main" id="{E73D8CA0-5920-6AC6-DF7C-D29AA2B160A8}"/>
              </a:ext>
            </a:extLst>
          </p:cNvPr>
          <p:cNvSpPr/>
          <p:nvPr/>
        </p:nvSpPr>
        <p:spPr>
          <a:xfrm rot="20319477">
            <a:off x="9775737" y="9411927"/>
            <a:ext cx="434975" cy="2809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0" name="Oval 229">
            <a:extLst>
              <a:ext uri="{FF2B5EF4-FFF2-40B4-BE49-F238E27FC236}">
                <a16:creationId xmlns:a16="http://schemas.microsoft.com/office/drawing/2014/main" id="{DD65430D-B02E-65DA-28DE-0D24D1B9E3C9}"/>
              </a:ext>
            </a:extLst>
          </p:cNvPr>
          <p:cNvSpPr/>
          <p:nvPr/>
        </p:nvSpPr>
        <p:spPr>
          <a:xfrm rot="1230092">
            <a:off x="9686197" y="9221429"/>
            <a:ext cx="173038" cy="1412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2" name="Oval 231">
            <a:extLst>
              <a:ext uri="{FF2B5EF4-FFF2-40B4-BE49-F238E27FC236}">
                <a16:creationId xmlns:a16="http://schemas.microsoft.com/office/drawing/2014/main" id="{1A273FB7-E263-DB20-841C-E12E5E71784C}"/>
              </a:ext>
            </a:extLst>
          </p:cNvPr>
          <p:cNvSpPr/>
          <p:nvPr/>
        </p:nvSpPr>
        <p:spPr>
          <a:xfrm rot="1310077">
            <a:off x="8648612" y="9840552"/>
            <a:ext cx="327025" cy="3857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3" name="Oval 232">
            <a:extLst>
              <a:ext uri="{FF2B5EF4-FFF2-40B4-BE49-F238E27FC236}">
                <a16:creationId xmlns:a16="http://schemas.microsoft.com/office/drawing/2014/main" id="{1A91D5D2-D05C-691E-7C52-EB87ED80ABA1}"/>
              </a:ext>
            </a:extLst>
          </p:cNvPr>
          <p:cNvSpPr/>
          <p:nvPr/>
        </p:nvSpPr>
        <p:spPr>
          <a:xfrm rot="19601633">
            <a:off x="9085175" y="9888177"/>
            <a:ext cx="327025" cy="2270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4" name="Oval 233">
            <a:extLst>
              <a:ext uri="{FF2B5EF4-FFF2-40B4-BE49-F238E27FC236}">
                <a16:creationId xmlns:a16="http://schemas.microsoft.com/office/drawing/2014/main" id="{BE169A35-F05A-4554-6986-69CCFEDDC427}"/>
              </a:ext>
            </a:extLst>
          </p:cNvPr>
          <p:cNvSpPr/>
          <p:nvPr/>
        </p:nvSpPr>
        <p:spPr>
          <a:xfrm rot="1920195">
            <a:off x="9510625" y="9983427"/>
            <a:ext cx="490537" cy="2508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5" name="Oval 234">
            <a:extLst>
              <a:ext uri="{FF2B5EF4-FFF2-40B4-BE49-F238E27FC236}">
                <a16:creationId xmlns:a16="http://schemas.microsoft.com/office/drawing/2014/main" id="{F9D5CD8F-3FA2-2C22-C146-068CF98548A4}"/>
              </a:ext>
            </a:extLst>
          </p:cNvPr>
          <p:cNvSpPr/>
          <p:nvPr/>
        </p:nvSpPr>
        <p:spPr>
          <a:xfrm rot="19406432">
            <a:off x="10021800" y="9826264"/>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6" name="Oval 235">
            <a:extLst>
              <a:ext uri="{FF2B5EF4-FFF2-40B4-BE49-F238E27FC236}">
                <a16:creationId xmlns:a16="http://schemas.microsoft.com/office/drawing/2014/main" id="{0D268676-34C9-64C5-2D2E-05BAB69FE6EE}"/>
              </a:ext>
            </a:extLst>
          </p:cNvPr>
          <p:cNvSpPr/>
          <p:nvPr/>
        </p:nvSpPr>
        <p:spPr>
          <a:xfrm rot="19406432">
            <a:off x="8270787" y="9921514"/>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7" name="Oval 236">
            <a:extLst>
              <a:ext uri="{FF2B5EF4-FFF2-40B4-BE49-F238E27FC236}">
                <a16:creationId xmlns:a16="http://schemas.microsoft.com/office/drawing/2014/main" id="{1658F6D9-3F79-1848-A40C-276D97AA2C77}"/>
              </a:ext>
            </a:extLst>
          </p:cNvPr>
          <p:cNvSpPr/>
          <p:nvPr/>
        </p:nvSpPr>
        <p:spPr>
          <a:xfrm rot="19406432">
            <a:off x="8472400" y="10224727"/>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8" name="Oval 237">
            <a:extLst>
              <a:ext uri="{FF2B5EF4-FFF2-40B4-BE49-F238E27FC236}">
                <a16:creationId xmlns:a16="http://schemas.microsoft.com/office/drawing/2014/main" id="{FD8AC944-1684-4F22-7836-89268676F03C}"/>
              </a:ext>
            </a:extLst>
          </p:cNvPr>
          <p:cNvSpPr/>
          <p:nvPr/>
        </p:nvSpPr>
        <p:spPr>
          <a:xfrm rot="19406432">
            <a:off x="8523200" y="9843727"/>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9" name="Oval 238">
            <a:extLst>
              <a:ext uri="{FF2B5EF4-FFF2-40B4-BE49-F238E27FC236}">
                <a16:creationId xmlns:a16="http://schemas.microsoft.com/office/drawing/2014/main" id="{03CA19FA-314E-8ACC-51B9-B643EB8F3E93}"/>
              </a:ext>
            </a:extLst>
          </p:cNvPr>
          <p:cNvSpPr/>
          <p:nvPr/>
        </p:nvSpPr>
        <p:spPr>
          <a:xfrm rot="1285833">
            <a:off x="9069300" y="9783402"/>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0" name="Oval 239">
            <a:extLst>
              <a:ext uri="{FF2B5EF4-FFF2-40B4-BE49-F238E27FC236}">
                <a16:creationId xmlns:a16="http://schemas.microsoft.com/office/drawing/2014/main" id="{DBF00528-F4B7-BA12-4A7A-7F9B4CC9F956}"/>
              </a:ext>
            </a:extLst>
          </p:cNvPr>
          <p:cNvSpPr/>
          <p:nvPr/>
        </p:nvSpPr>
        <p:spPr>
          <a:xfrm rot="1596970">
            <a:off x="8213637" y="1014693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1" name="Oval 240">
            <a:extLst>
              <a:ext uri="{FF2B5EF4-FFF2-40B4-BE49-F238E27FC236}">
                <a16:creationId xmlns:a16="http://schemas.microsoft.com/office/drawing/2014/main" id="{A66D3266-B931-0A69-994F-8CBEB06AD1F6}"/>
              </a:ext>
            </a:extLst>
          </p:cNvPr>
          <p:cNvSpPr/>
          <p:nvPr/>
        </p:nvSpPr>
        <p:spPr>
          <a:xfrm rot="19406432" flipH="1" flipV="1">
            <a:off x="10009100" y="10202502"/>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2" name="Oval 241">
            <a:extLst>
              <a:ext uri="{FF2B5EF4-FFF2-40B4-BE49-F238E27FC236}">
                <a16:creationId xmlns:a16="http://schemas.microsoft.com/office/drawing/2014/main" id="{34217FEA-BE8B-4069-300C-E916F9488BB9}"/>
              </a:ext>
            </a:extLst>
          </p:cNvPr>
          <p:cNvSpPr/>
          <p:nvPr/>
        </p:nvSpPr>
        <p:spPr>
          <a:xfrm rot="19406432" flipH="1" flipV="1">
            <a:off x="9466175" y="9865952"/>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3" name="Oval 242">
            <a:extLst>
              <a:ext uri="{FF2B5EF4-FFF2-40B4-BE49-F238E27FC236}">
                <a16:creationId xmlns:a16="http://schemas.microsoft.com/office/drawing/2014/main" id="{8E05BB26-A2BA-DA2B-62E2-9680BFBE99E5}"/>
              </a:ext>
            </a:extLst>
          </p:cNvPr>
          <p:cNvSpPr/>
          <p:nvPr/>
        </p:nvSpPr>
        <p:spPr>
          <a:xfrm rot="19406432" flipH="1" flipV="1">
            <a:off x="9902737" y="9915164"/>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4" name="Oval 243">
            <a:extLst>
              <a:ext uri="{FF2B5EF4-FFF2-40B4-BE49-F238E27FC236}">
                <a16:creationId xmlns:a16="http://schemas.microsoft.com/office/drawing/2014/main" id="{13B47734-195C-4F67-65A8-81727C975153}"/>
              </a:ext>
            </a:extLst>
          </p:cNvPr>
          <p:cNvSpPr/>
          <p:nvPr/>
        </p:nvSpPr>
        <p:spPr>
          <a:xfrm rot="19406432" flipH="1" flipV="1">
            <a:off x="8540662" y="10099314"/>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5" name="Oval 244">
            <a:extLst>
              <a:ext uri="{FF2B5EF4-FFF2-40B4-BE49-F238E27FC236}">
                <a16:creationId xmlns:a16="http://schemas.microsoft.com/office/drawing/2014/main" id="{F12FF21A-92AA-907A-5D5C-450B72CB7347}"/>
              </a:ext>
            </a:extLst>
          </p:cNvPr>
          <p:cNvSpPr/>
          <p:nvPr/>
        </p:nvSpPr>
        <p:spPr>
          <a:xfrm rot="19406432" flipH="1" flipV="1">
            <a:off x="8991512" y="10151702"/>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7" name="Oval 246">
            <a:extLst>
              <a:ext uri="{FF2B5EF4-FFF2-40B4-BE49-F238E27FC236}">
                <a16:creationId xmlns:a16="http://schemas.microsoft.com/office/drawing/2014/main" id="{0D04278F-0043-9C8C-A094-64F2B80D1081}"/>
              </a:ext>
            </a:extLst>
          </p:cNvPr>
          <p:cNvSpPr/>
          <p:nvPr/>
        </p:nvSpPr>
        <p:spPr>
          <a:xfrm rot="19406432" flipH="1" flipV="1">
            <a:off x="9440775" y="10140589"/>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8" name="Oval 247">
            <a:extLst>
              <a:ext uri="{FF2B5EF4-FFF2-40B4-BE49-F238E27FC236}">
                <a16:creationId xmlns:a16="http://schemas.microsoft.com/office/drawing/2014/main" id="{A409B997-F6B5-15AD-E648-95A9608D8B40}"/>
              </a:ext>
            </a:extLst>
          </p:cNvPr>
          <p:cNvSpPr/>
          <p:nvPr/>
        </p:nvSpPr>
        <p:spPr>
          <a:xfrm rot="1285833">
            <a:off x="9223287" y="10199327"/>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1" name="Oval 250">
            <a:extLst>
              <a:ext uri="{FF2B5EF4-FFF2-40B4-BE49-F238E27FC236}">
                <a16:creationId xmlns:a16="http://schemas.microsoft.com/office/drawing/2014/main" id="{B8224B58-3BB1-22D9-69B5-7651B4F61F6E}"/>
              </a:ext>
            </a:extLst>
          </p:cNvPr>
          <p:cNvSpPr/>
          <p:nvPr/>
        </p:nvSpPr>
        <p:spPr>
          <a:xfrm rot="1285833">
            <a:off x="7939000" y="980403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2" name="Oval 251">
            <a:extLst>
              <a:ext uri="{FF2B5EF4-FFF2-40B4-BE49-F238E27FC236}">
                <a16:creationId xmlns:a16="http://schemas.microsoft.com/office/drawing/2014/main" id="{F7331083-E77C-23F6-759A-7649DEAFC550}"/>
              </a:ext>
            </a:extLst>
          </p:cNvPr>
          <p:cNvSpPr/>
          <p:nvPr/>
        </p:nvSpPr>
        <p:spPr>
          <a:xfrm rot="19406432" flipH="1" flipV="1">
            <a:off x="8081875" y="9897702"/>
            <a:ext cx="44450"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3" name="TextBox 252">
            <a:extLst>
              <a:ext uri="{FF2B5EF4-FFF2-40B4-BE49-F238E27FC236}">
                <a16:creationId xmlns:a16="http://schemas.microsoft.com/office/drawing/2014/main" id="{FE8D214E-70FA-0FF6-CDAD-6DCA213AE095}"/>
              </a:ext>
            </a:extLst>
          </p:cNvPr>
          <p:cNvSpPr txBox="1"/>
          <p:nvPr/>
        </p:nvSpPr>
        <p:spPr>
          <a:xfrm>
            <a:off x="8024725" y="10318389"/>
            <a:ext cx="2614612" cy="307777"/>
          </a:xfrm>
          <a:prstGeom prst="rect">
            <a:avLst/>
          </a:prstGeom>
          <a:noFill/>
        </p:spPr>
        <p:txBody>
          <a:bodyPr>
            <a:spAutoFit/>
          </a:bodyPr>
          <a:lstStyle/>
          <a:p>
            <a:pPr>
              <a:defRPr/>
            </a:pPr>
            <a:r>
              <a:rPr lang="en-US" sz="1400" b="1" dirty="0">
                <a:solidFill>
                  <a:schemeClr val="bg1">
                    <a:lumMod val="95000"/>
                  </a:schemeClr>
                </a:solidFill>
                <a:latin typeface="Assistant Medium" pitchFamily="2" charset="-79"/>
                <a:cs typeface="Assistant Medium" pitchFamily="2" charset="-79"/>
              </a:rPr>
              <a:t>Fines are released in water</a:t>
            </a:r>
            <a:endParaRPr lang="es-AR" sz="1400" b="1" dirty="0">
              <a:solidFill>
                <a:schemeClr val="bg1">
                  <a:lumMod val="95000"/>
                </a:schemeClr>
              </a:solidFill>
              <a:latin typeface="Assistant Medium" pitchFamily="2" charset="-79"/>
              <a:cs typeface="Assistant Medium" pitchFamily="2" charset="-79"/>
            </a:endParaRPr>
          </a:p>
        </p:txBody>
      </p:sp>
      <p:sp>
        <p:nvSpPr>
          <p:cNvPr id="254" name="Oval 253">
            <a:extLst>
              <a:ext uri="{FF2B5EF4-FFF2-40B4-BE49-F238E27FC236}">
                <a16:creationId xmlns:a16="http://schemas.microsoft.com/office/drawing/2014/main" id="{CEF32875-FF43-EDD8-9006-EDA599C6C73D}"/>
              </a:ext>
            </a:extLst>
          </p:cNvPr>
          <p:cNvSpPr/>
          <p:nvPr/>
        </p:nvSpPr>
        <p:spPr>
          <a:xfrm rot="19406432">
            <a:off x="9537814" y="9481546"/>
            <a:ext cx="158750" cy="1254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5" name="Oval 254">
            <a:extLst>
              <a:ext uri="{FF2B5EF4-FFF2-40B4-BE49-F238E27FC236}">
                <a16:creationId xmlns:a16="http://schemas.microsoft.com/office/drawing/2014/main" id="{E98EE755-18EB-57A7-B0B9-FEB7C4253A99}"/>
              </a:ext>
            </a:extLst>
          </p:cNvPr>
          <p:cNvSpPr/>
          <p:nvPr/>
        </p:nvSpPr>
        <p:spPr>
          <a:xfrm rot="19406432">
            <a:off x="8784528" y="9237362"/>
            <a:ext cx="150813" cy="1333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6" name="Arrow: Circular 255">
            <a:extLst>
              <a:ext uri="{FF2B5EF4-FFF2-40B4-BE49-F238E27FC236}">
                <a16:creationId xmlns:a16="http://schemas.microsoft.com/office/drawing/2014/main" id="{86A67876-59BB-A7B2-91FD-70779517CB60}"/>
              </a:ext>
            </a:extLst>
          </p:cNvPr>
          <p:cNvSpPr/>
          <p:nvPr/>
        </p:nvSpPr>
        <p:spPr>
          <a:xfrm rot="20291550">
            <a:off x="8201344" y="9148267"/>
            <a:ext cx="504825" cy="393700"/>
          </a:xfrm>
          <a:prstGeom prst="circularArrow">
            <a:avLst>
              <a:gd name="adj1" fmla="val 10189"/>
              <a:gd name="adj2" fmla="val 997985"/>
              <a:gd name="adj3" fmla="val 20433636"/>
              <a:gd name="adj4" fmla="val 11268730"/>
              <a:gd name="adj5" fmla="val 17790"/>
            </a:avLst>
          </a:prstGeom>
          <a:solidFill>
            <a:srgbClr val="EDF8B1"/>
          </a:solidFill>
          <a:ln>
            <a:solidFill>
              <a:srgbClr val="FFFFD9"/>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p:sp>
        <p:nvSpPr>
          <p:cNvPr id="257" name="Arrow: Circular 256">
            <a:extLst>
              <a:ext uri="{FF2B5EF4-FFF2-40B4-BE49-F238E27FC236}">
                <a16:creationId xmlns:a16="http://schemas.microsoft.com/office/drawing/2014/main" id="{61B3ED3A-411C-AFE5-4702-367871D4040C}"/>
              </a:ext>
            </a:extLst>
          </p:cNvPr>
          <p:cNvSpPr/>
          <p:nvPr/>
        </p:nvSpPr>
        <p:spPr>
          <a:xfrm rot="20204524">
            <a:off x="9181291" y="9084554"/>
            <a:ext cx="504825" cy="393700"/>
          </a:xfrm>
          <a:prstGeom prst="circularArrow">
            <a:avLst>
              <a:gd name="adj1" fmla="val 10189"/>
              <a:gd name="adj2" fmla="val 997985"/>
              <a:gd name="adj3" fmla="val 20433636"/>
              <a:gd name="adj4" fmla="val 11268730"/>
              <a:gd name="adj5" fmla="val 17790"/>
            </a:avLst>
          </a:prstGeom>
          <a:solidFill>
            <a:srgbClr val="EDF8B1"/>
          </a:solidFill>
          <a:ln>
            <a:solidFill>
              <a:srgbClr val="FFFFD9"/>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mc:AlternateContent xmlns:mc="http://schemas.openxmlformats.org/markup-compatibility/2006">
        <mc:Choice xmlns:p14="http://schemas.microsoft.com/office/powerpoint/2010/main" Requires="p14">
          <p:contentPart p14:bwMode="auto" r:id="rId56">
            <p14:nvContentPartPr>
              <p14:cNvPr id="259" name="Ink 258">
                <a:extLst>
                  <a:ext uri="{FF2B5EF4-FFF2-40B4-BE49-F238E27FC236}">
                    <a16:creationId xmlns:a16="http://schemas.microsoft.com/office/drawing/2014/main" id="{315E3C46-1BE0-4B48-AA6C-4DA25F29805D}"/>
                  </a:ext>
                </a:extLst>
              </p14:cNvPr>
              <p14:cNvContentPartPr/>
              <p14:nvPr/>
            </p14:nvContentPartPr>
            <p14:xfrm>
              <a:off x="9269016" y="8850243"/>
              <a:ext cx="360" cy="360"/>
            </p14:xfrm>
          </p:contentPart>
        </mc:Choice>
        <mc:Fallback>
          <p:pic>
            <p:nvPicPr>
              <p:cNvPr id="259" name="Ink 258">
                <a:extLst>
                  <a:ext uri="{FF2B5EF4-FFF2-40B4-BE49-F238E27FC236}">
                    <a16:creationId xmlns:a16="http://schemas.microsoft.com/office/drawing/2014/main" id="{315E3C46-1BE0-4B48-AA6C-4DA25F29805D}"/>
                  </a:ext>
                </a:extLst>
              </p:cNvPr>
              <p:cNvPicPr/>
              <p:nvPr/>
            </p:nvPicPr>
            <p:blipFill>
              <a:blip r:embed="rId28"/>
              <a:stretch>
                <a:fillRect/>
              </a:stretch>
            </p:blipFill>
            <p:spPr>
              <a:xfrm>
                <a:off x="9260376" y="88412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60" name="Ink 259">
                <a:extLst>
                  <a:ext uri="{FF2B5EF4-FFF2-40B4-BE49-F238E27FC236}">
                    <a16:creationId xmlns:a16="http://schemas.microsoft.com/office/drawing/2014/main" id="{66BF3192-5928-7E18-35EC-328A1F017D1F}"/>
                  </a:ext>
                </a:extLst>
              </p14:cNvPr>
              <p14:cNvContentPartPr/>
              <p14:nvPr/>
            </p14:nvContentPartPr>
            <p14:xfrm>
              <a:off x="9139416" y="8621643"/>
              <a:ext cx="360" cy="360"/>
            </p14:xfrm>
          </p:contentPart>
        </mc:Choice>
        <mc:Fallback>
          <p:pic>
            <p:nvPicPr>
              <p:cNvPr id="260" name="Ink 259">
                <a:extLst>
                  <a:ext uri="{FF2B5EF4-FFF2-40B4-BE49-F238E27FC236}">
                    <a16:creationId xmlns:a16="http://schemas.microsoft.com/office/drawing/2014/main" id="{66BF3192-5928-7E18-35EC-328A1F017D1F}"/>
                  </a:ext>
                </a:extLst>
              </p:cNvPr>
              <p:cNvPicPr/>
              <p:nvPr/>
            </p:nvPicPr>
            <p:blipFill>
              <a:blip r:embed="rId28"/>
              <a:stretch>
                <a:fillRect/>
              </a:stretch>
            </p:blipFill>
            <p:spPr>
              <a:xfrm>
                <a:off x="9130776" y="86126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61" name="Ink 260">
                <a:extLst>
                  <a:ext uri="{FF2B5EF4-FFF2-40B4-BE49-F238E27FC236}">
                    <a16:creationId xmlns:a16="http://schemas.microsoft.com/office/drawing/2014/main" id="{152D3F8E-3388-717E-8547-016D083D6222}"/>
                  </a:ext>
                </a:extLst>
              </p14:cNvPr>
              <p14:cNvContentPartPr/>
              <p14:nvPr/>
            </p14:nvContentPartPr>
            <p14:xfrm>
              <a:off x="9718296" y="8591043"/>
              <a:ext cx="360" cy="360"/>
            </p14:xfrm>
          </p:contentPart>
        </mc:Choice>
        <mc:Fallback>
          <p:pic>
            <p:nvPicPr>
              <p:cNvPr id="261" name="Ink 260">
                <a:extLst>
                  <a:ext uri="{FF2B5EF4-FFF2-40B4-BE49-F238E27FC236}">
                    <a16:creationId xmlns:a16="http://schemas.microsoft.com/office/drawing/2014/main" id="{152D3F8E-3388-717E-8547-016D083D6222}"/>
                  </a:ext>
                </a:extLst>
              </p:cNvPr>
              <p:cNvPicPr/>
              <p:nvPr/>
            </p:nvPicPr>
            <p:blipFill>
              <a:blip r:embed="rId28"/>
              <a:stretch>
                <a:fillRect/>
              </a:stretch>
            </p:blipFill>
            <p:spPr>
              <a:xfrm>
                <a:off x="9709656" y="85820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262" name="Ink 261">
                <a:extLst>
                  <a:ext uri="{FF2B5EF4-FFF2-40B4-BE49-F238E27FC236}">
                    <a16:creationId xmlns:a16="http://schemas.microsoft.com/office/drawing/2014/main" id="{316A9DED-9B77-1E15-6154-03BA96D812E2}"/>
                  </a:ext>
                </a:extLst>
              </p14:cNvPr>
              <p14:cNvContentPartPr/>
              <p14:nvPr/>
            </p14:nvContentPartPr>
            <p14:xfrm>
              <a:off x="9733776" y="8804523"/>
              <a:ext cx="122040" cy="198360"/>
            </p14:xfrm>
          </p:contentPart>
        </mc:Choice>
        <mc:Fallback>
          <p:pic>
            <p:nvPicPr>
              <p:cNvPr id="262" name="Ink 261">
                <a:extLst>
                  <a:ext uri="{FF2B5EF4-FFF2-40B4-BE49-F238E27FC236}">
                    <a16:creationId xmlns:a16="http://schemas.microsoft.com/office/drawing/2014/main" id="{316A9DED-9B77-1E15-6154-03BA96D812E2}"/>
                  </a:ext>
                </a:extLst>
              </p:cNvPr>
              <p:cNvPicPr/>
              <p:nvPr/>
            </p:nvPicPr>
            <p:blipFill>
              <a:blip r:embed="rId60"/>
              <a:stretch>
                <a:fillRect/>
              </a:stretch>
            </p:blipFill>
            <p:spPr>
              <a:xfrm>
                <a:off x="9724802" y="8795539"/>
                <a:ext cx="139628" cy="215968"/>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63" name="Ink 262">
                <a:extLst>
                  <a:ext uri="{FF2B5EF4-FFF2-40B4-BE49-F238E27FC236}">
                    <a16:creationId xmlns:a16="http://schemas.microsoft.com/office/drawing/2014/main" id="{F4290653-C87E-BE79-4BAE-6005D3F9BA86}"/>
                  </a:ext>
                </a:extLst>
              </p14:cNvPr>
              <p14:cNvContentPartPr/>
              <p14:nvPr/>
            </p14:nvContentPartPr>
            <p14:xfrm>
              <a:off x="10114656" y="8629203"/>
              <a:ext cx="360" cy="360"/>
            </p14:xfrm>
          </p:contentPart>
        </mc:Choice>
        <mc:Fallback>
          <p:pic>
            <p:nvPicPr>
              <p:cNvPr id="263" name="Ink 262">
                <a:extLst>
                  <a:ext uri="{FF2B5EF4-FFF2-40B4-BE49-F238E27FC236}">
                    <a16:creationId xmlns:a16="http://schemas.microsoft.com/office/drawing/2014/main" id="{F4290653-C87E-BE79-4BAE-6005D3F9BA86}"/>
                  </a:ext>
                </a:extLst>
              </p:cNvPr>
              <p:cNvPicPr/>
              <p:nvPr/>
            </p:nvPicPr>
            <p:blipFill>
              <a:blip r:embed="rId28"/>
              <a:stretch>
                <a:fillRect/>
              </a:stretch>
            </p:blipFill>
            <p:spPr>
              <a:xfrm>
                <a:off x="10106016" y="86202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64" name="Ink 263">
                <a:extLst>
                  <a:ext uri="{FF2B5EF4-FFF2-40B4-BE49-F238E27FC236}">
                    <a16:creationId xmlns:a16="http://schemas.microsoft.com/office/drawing/2014/main" id="{A93FEC99-D78A-63E3-2A3C-4E218CD34A7D}"/>
                  </a:ext>
                </a:extLst>
              </p14:cNvPr>
              <p14:cNvContentPartPr/>
              <p14:nvPr/>
            </p14:nvContentPartPr>
            <p14:xfrm>
              <a:off x="9101256" y="8050323"/>
              <a:ext cx="360" cy="360"/>
            </p14:xfrm>
          </p:contentPart>
        </mc:Choice>
        <mc:Fallback>
          <p:pic>
            <p:nvPicPr>
              <p:cNvPr id="264" name="Ink 263">
                <a:extLst>
                  <a:ext uri="{FF2B5EF4-FFF2-40B4-BE49-F238E27FC236}">
                    <a16:creationId xmlns:a16="http://schemas.microsoft.com/office/drawing/2014/main" id="{A93FEC99-D78A-63E3-2A3C-4E218CD34A7D}"/>
                  </a:ext>
                </a:extLst>
              </p:cNvPr>
              <p:cNvPicPr/>
              <p:nvPr/>
            </p:nvPicPr>
            <p:blipFill>
              <a:blip r:embed="rId28"/>
              <a:stretch>
                <a:fillRect/>
              </a:stretch>
            </p:blipFill>
            <p:spPr>
              <a:xfrm>
                <a:off x="9092616" y="80413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65" name="Ink 264">
                <a:extLst>
                  <a:ext uri="{FF2B5EF4-FFF2-40B4-BE49-F238E27FC236}">
                    <a16:creationId xmlns:a16="http://schemas.microsoft.com/office/drawing/2014/main" id="{8B61B4C0-B61F-E24D-3EFD-042E76B3FA06}"/>
                  </a:ext>
                </a:extLst>
              </p14:cNvPr>
              <p14:cNvContentPartPr/>
              <p14:nvPr/>
            </p14:nvContentPartPr>
            <p14:xfrm>
              <a:off x="8583216" y="7997043"/>
              <a:ext cx="84240" cy="343080"/>
            </p14:xfrm>
          </p:contentPart>
        </mc:Choice>
        <mc:Fallback>
          <p:pic>
            <p:nvPicPr>
              <p:cNvPr id="265" name="Ink 264">
                <a:extLst>
                  <a:ext uri="{FF2B5EF4-FFF2-40B4-BE49-F238E27FC236}">
                    <a16:creationId xmlns:a16="http://schemas.microsoft.com/office/drawing/2014/main" id="{8B61B4C0-B61F-E24D-3EFD-042E76B3FA06}"/>
                  </a:ext>
                </a:extLst>
              </p:cNvPr>
              <p:cNvPicPr/>
              <p:nvPr/>
            </p:nvPicPr>
            <p:blipFill>
              <a:blip r:embed="rId64"/>
              <a:stretch>
                <a:fillRect/>
              </a:stretch>
            </p:blipFill>
            <p:spPr>
              <a:xfrm>
                <a:off x="8574576" y="7988043"/>
                <a:ext cx="101880" cy="36072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66" name="Ink 265">
                <a:extLst>
                  <a:ext uri="{FF2B5EF4-FFF2-40B4-BE49-F238E27FC236}">
                    <a16:creationId xmlns:a16="http://schemas.microsoft.com/office/drawing/2014/main" id="{6DFA6F5D-84BE-82A9-46A1-6BFE22477A30}"/>
                  </a:ext>
                </a:extLst>
              </p14:cNvPr>
              <p14:cNvContentPartPr/>
              <p14:nvPr/>
            </p14:nvContentPartPr>
            <p14:xfrm>
              <a:off x="8484216" y="8591043"/>
              <a:ext cx="360" cy="360"/>
            </p14:xfrm>
          </p:contentPart>
        </mc:Choice>
        <mc:Fallback>
          <p:pic>
            <p:nvPicPr>
              <p:cNvPr id="266" name="Ink 265">
                <a:extLst>
                  <a:ext uri="{FF2B5EF4-FFF2-40B4-BE49-F238E27FC236}">
                    <a16:creationId xmlns:a16="http://schemas.microsoft.com/office/drawing/2014/main" id="{6DFA6F5D-84BE-82A9-46A1-6BFE22477A30}"/>
                  </a:ext>
                </a:extLst>
              </p:cNvPr>
              <p:cNvPicPr/>
              <p:nvPr/>
            </p:nvPicPr>
            <p:blipFill>
              <a:blip r:embed="rId28"/>
              <a:stretch>
                <a:fillRect/>
              </a:stretch>
            </p:blipFill>
            <p:spPr>
              <a:xfrm>
                <a:off x="8475576" y="85820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67" name="Ink 266">
                <a:extLst>
                  <a:ext uri="{FF2B5EF4-FFF2-40B4-BE49-F238E27FC236}">
                    <a16:creationId xmlns:a16="http://schemas.microsoft.com/office/drawing/2014/main" id="{0A638BB6-8ADE-3AED-3412-0B91A275A9E2}"/>
                  </a:ext>
                </a:extLst>
              </p14:cNvPr>
              <p14:cNvContentPartPr/>
              <p14:nvPr/>
            </p14:nvContentPartPr>
            <p14:xfrm>
              <a:off x="8461176" y="8263443"/>
              <a:ext cx="360" cy="360"/>
            </p14:xfrm>
          </p:contentPart>
        </mc:Choice>
        <mc:Fallback>
          <p:pic>
            <p:nvPicPr>
              <p:cNvPr id="267" name="Ink 266">
                <a:extLst>
                  <a:ext uri="{FF2B5EF4-FFF2-40B4-BE49-F238E27FC236}">
                    <a16:creationId xmlns:a16="http://schemas.microsoft.com/office/drawing/2014/main" id="{0A638BB6-8ADE-3AED-3412-0B91A275A9E2}"/>
                  </a:ext>
                </a:extLst>
              </p:cNvPr>
              <p:cNvPicPr/>
              <p:nvPr/>
            </p:nvPicPr>
            <p:blipFill>
              <a:blip r:embed="rId28"/>
              <a:stretch>
                <a:fillRect/>
              </a:stretch>
            </p:blipFill>
            <p:spPr>
              <a:xfrm>
                <a:off x="8452536" y="8254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68" name="Ink 267">
                <a:extLst>
                  <a:ext uri="{FF2B5EF4-FFF2-40B4-BE49-F238E27FC236}">
                    <a16:creationId xmlns:a16="http://schemas.microsoft.com/office/drawing/2014/main" id="{23292A69-E30C-3327-7ABA-36BDB5402DB1}"/>
                  </a:ext>
                </a:extLst>
              </p14:cNvPr>
              <p14:cNvContentPartPr/>
              <p14:nvPr/>
            </p14:nvContentPartPr>
            <p14:xfrm>
              <a:off x="8308536" y="7966443"/>
              <a:ext cx="61560" cy="7920"/>
            </p14:xfrm>
          </p:contentPart>
        </mc:Choice>
        <mc:Fallback>
          <p:pic>
            <p:nvPicPr>
              <p:cNvPr id="268" name="Ink 267">
                <a:extLst>
                  <a:ext uri="{FF2B5EF4-FFF2-40B4-BE49-F238E27FC236}">
                    <a16:creationId xmlns:a16="http://schemas.microsoft.com/office/drawing/2014/main" id="{23292A69-E30C-3327-7ABA-36BDB5402DB1}"/>
                  </a:ext>
                </a:extLst>
              </p:cNvPr>
              <p:cNvPicPr/>
              <p:nvPr/>
            </p:nvPicPr>
            <p:blipFill>
              <a:blip r:embed="rId68"/>
              <a:stretch>
                <a:fillRect/>
              </a:stretch>
            </p:blipFill>
            <p:spPr>
              <a:xfrm>
                <a:off x="8299896" y="7957443"/>
                <a:ext cx="79200" cy="255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69" name="Ink 268">
                <a:extLst>
                  <a:ext uri="{FF2B5EF4-FFF2-40B4-BE49-F238E27FC236}">
                    <a16:creationId xmlns:a16="http://schemas.microsoft.com/office/drawing/2014/main" id="{A03E43DA-C44E-B0B8-354E-AC8CD044CEB6}"/>
                  </a:ext>
                </a:extLst>
              </p14:cNvPr>
              <p14:cNvContentPartPr/>
              <p14:nvPr/>
            </p14:nvContentPartPr>
            <p14:xfrm>
              <a:off x="8163816" y="8934123"/>
              <a:ext cx="360" cy="360"/>
            </p14:xfrm>
          </p:contentPart>
        </mc:Choice>
        <mc:Fallback>
          <p:pic>
            <p:nvPicPr>
              <p:cNvPr id="269" name="Ink 268">
                <a:extLst>
                  <a:ext uri="{FF2B5EF4-FFF2-40B4-BE49-F238E27FC236}">
                    <a16:creationId xmlns:a16="http://schemas.microsoft.com/office/drawing/2014/main" id="{A03E43DA-C44E-B0B8-354E-AC8CD044CEB6}"/>
                  </a:ext>
                </a:extLst>
              </p:cNvPr>
              <p:cNvPicPr/>
              <p:nvPr/>
            </p:nvPicPr>
            <p:blipFill>
              <a:blip r:embed="rId28"/>
              <a:stretch>
                <a:fillRect/>
              </a:stretch>
            </p:blipFill>
            <p:spPr>
              <a:xfrm>
                <a:off x="8155176" y="8925123"/>
                <a:ext cx="18000" cy="18000"/>
              </a:xfrm>
              <a:prstGeom prst="rect">
                <a:avLst/>
              </a:prstGeom>
            </p:spPr>
          </p:pic>
        </mc:Fallback>
      </mc:AlternateContent>
      <p:grpSp>
        <p:nvGrpSpPr>
          <p:cNvPr id="270" name="Group 2151">
            <a:extLst>
              <a:ext uri="{FF2B5EF4-FFF2-40B4-BE49-F238E27FC236}">
                <a16:creationId xmlns:a16="http://schemas.microsoft.com/office/drawing/2014/main" id="{5E1A4919-7223-43F9-AB8C-81677E71571B}"/>
              </a:ext>
            </a:extLst>
          </p:cNvPr>
          <p:cNvGrpSpPr>
            <a:grpSpLocks/>
          </p:cNvGrpSpPr>
          <p:nvPr/>
        </p:nvGrpSpPr>
        <p:grpSpPr bwMode="auto">
          <a:xfrm>
            <a:off x="8094844" y="8416526"/>
            <a:ext cx="244475" cy="433388"/>
            <a:chOff x="9181800" y="2148720"/>
            <a:chExt cx="244440" cy="434520"/>
          </a:xfrm>
        </p:grpSpPr>
        <mc:AlternateContent xmlns:mc="http://schemas.openxmlformats.org/markup-compatibility/2006">
          <mc:Choice xmlns:p14="http://schemas.microsoft.com/office/powerpoint/2010/main" Requires="p14">
            <p:contentPart p14:bwMode="auto" r:id="rId70">
              <p14:nvContentPartPr>
                <p14:cNvPr id="271" name="Ink 270">
                  <a:extLst>
                    <a:ext uri="{FF2B5EF4-FFF2-40B4-BE49-F238E27FC236}">
                      <a16:creationId xmlns:a16="http://schemas.microsoft.com/office/drawing/2014/main" id="{085FEFDB-F6F6-EA68-6F1A-06C9CF7D9AE1}"/>
                    </a:ext>
                  </a:extLst>
                </p14:cNvPr>
                <p14:cNvContentPartPr/>
                <p14:nvPr/>
              </p14:nvContentPartPr>
              <p14:xfrm>
                <a:off x="9181800" y="2148720"/>
                <a:ext cx="244440" cy="434520"/>
              </p14:xfrm>
            </p:contentPart>
          </mc:Choice>
          <mc:Fallback>
            <p:pic>
              <p:nvPicPr>
                <p:cNvPr id="271" name="Ink 270">
                  <a:extLst>
                    <a:ext uri="{FF2B5EF4-FFF2-40B4-BE49-F238E27FC236}">
                      <a16:creationId xmlns:a16="http://schemas.microsoft.com/office/drawing/2014/main" id="{085FEFDB-F6F6-EA68-6F1A-06C9CF7D9AE1}"/>
                    </a:ext>
                  </a:extLst>
                </p:cNvPr>
                <p:cNvPicPr/>
                <p:nvPr/>
              </p:nvPicPr>
              <p:blipFill>
                <a:blip r:embed="rId71"/>
                <a:stretch>
                  <a:fillRect/>
                </a:stretch>
              </p:blipFill>
              <p:spPr>
                <a:xfrm>
                  <a:off x="9173160" y="2139727"/>
                  <a:ext cx="262080" cy="452145"/>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72" name="Ink 271">
                  <a:extLst>
                    <a:ext uri="{FF2B5EF4-FFF2-40B4-BE49-F238E27FC236}">
                      <a16:creationId xmlns:a16="http://schemas.microsoft.com/office/drawing/2014/main" id="{8E90A858-5F0A-83B4-E0C8-A2B5C8E78A8B}"/>
                    </a:ext>
                  </a:extLst>
                </p14:cNvPr>
                <p14:cNvContentPartPr/>
                <p14:nvPr/>
              </p14:nvContentPartPr>
              <p14:xfrm>
                <a:off x="9364680" y="2453280"/>
                <a:ext cx="360" cy="360"/>
              </p14:xfrm>
            </p:contentPart>
          </mc:Choice>
          <mc:Fallback>
            <p:pic>
              <p:nvPicPr>
                <p:cNvPr id="272" name="Ink 271">
                  <a:extLst>
                    <a:ext uri="{FF2B5EF4-FFF2-40B4-BE49-F238E27FC236}">
                      <a16:creationId xmlns:a16="http://schemas.microsoft.com/office/drawing/2014/main" id="{8E90A858-5F0A-83B4-E0C8-A2B5C8E78A8B}"/>
                    </a:ext>
                  </a:extLst>
                </p:cNvPr>
                <p:cNvPicPr/>
                <p:nvPr/>
              </p:nvPicPr>
              <p:blipFill>
                <a:blip r:embed="rId28"/>
                <a:stretch>
                  <a:fillRect/>
                </a:stretch>
              </p:blipFill>
              <p:spPr>
                <a:xfrm>
                  <a:off x="9356040" y="244428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3">
              <p14:nvContentPartPr>
                <p14:cNvPr id="273" name="Ink 272">
                  <a:extLst>
                    <a:ext uri="{FF2B5EF4-FFF2-40B4-BE49-F238E27FC236}">
                      <a16:creationId xmlns:a16="http://schemas.microsoft.com/office/drawing/2014/main" id="{310ED64E-E6AC-2F37-A1F9-5A3AF238A2AF}"/>
                    </a:ext>
                  </a:extLst>
                </p14:cNvPr>
                <p14:cNvContentPartPr/>
                <p14:nvPr/>
              </p14:nvContentPartPr>
              <p14:xfrm>
                <a:off x="9196920" y="2331600"/>
                <a:ext cx="360" cy="360"/>
              </p14:xfrm>
            </p:contentPart>
          </mc:Choice>
          <mc:Fallback>
            <p:pic>
              <p:nvPicPr>
                <p:cNvPr id="273" name="Ink 272">
                  <a:extLst>
                    <a:ext uri="{FF2B5EF4-FFF2-40B4-BE49-F238E27FC236}">
                      <a16:creationId xmlns:a16="http://schemas.microsoft.com/office/drawing/2014/main" id="{310ED64E-E6AC-2F37-A1F9-5A3AF238A2AF}"/>
                    </a:ext>
                  </a:extLst>
                </p:cNvPr>
                <p:cNvPicPr/>
                <p:nvPr/>
              </p:nvPicPr>
              <p:blipFill>
                <a:blip r:embed="rId28"/>
                <a:stretch>
                  <a:fillRect/>
                </a:stretch>
              </p:blipFill>
              <p:spPr>
                <a:xfrm>
                  <a:off x="9188280" y="232260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274" name="Ink 273">
                <a:extLst>
                  <a:ext uri="{FF2B5EF4-FFF2-40B4-BE49-F238E27FC236}">
                    <a16:creationId xmlns:a16="http://schemas.microsoft.com/office/drawing/2014/main" id="{882D9DD0-9563-9DCF-985A-E09501B8E1A1}"/>
                  </a:ext>
                </a:extLst>
              </p14:cNvPr>
              <p14:cNvContentPartPr/>
              <p14:nvPr/>
            </p14:nvContentPartPr>
            <p14:xfrm>
              <a:off x="8378736" y="8423283"/>
              <a:ext cx="14040" cy="360"/>
            </p14:xfrm>
          </p:contentPart>
        </mc:Choice>
        <mc:Fallback>
          <p:pic>
            <p:nvPicPr>
              <p:cNvPr id="274" name="Ink 273">
                <a:extLst>
                  <a:ext uri="{FF2B5EF4-FFF2-40B4-BE49-F238E27FC236}">
                    <a16:creationId xmlns:a16="http://schemas.microsoft.com/office/drawing/2014/main" id="{882D9DD0-9563-9DCF-985A-E09501B8E1A1}"/>
                  </a:ext>
                </a:extLst>
              </p:cNvPr>
              <p:cNvPicPr/>
              <p:nvPr/>
            </p:nvPicPr>
            <p:blipFill>
              <a:blip r:embed="rId75"/>
              <a:stretch>
                <a:fillRect/>
              </a:stretch>
            </p:blipFill>
            <p:spPr>
              <a:xfrm>
                <a:off x="8369961" y="8414283"/>
                <a:ext cx="31239"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75" name="Ink 274">
                <a:extLst>
                  <a:ext uri="{FF2B5EF4-FFF2-40B4-BE49-F238E27FC236}">
                    <a16:creationId xmlns:a16="http://schemas.microsoft.com/office/drawing/2014/main" id="{792DE6B2-B8A9-B113-5ED0-09CB39AE28AC}"/>
                  </a:ext>
                </a:extLst>
              </p14:cNvPr>
              <p14:cNvContentPartPr/>
              <p14:nvPr/>
            </p14:nvContentPartPr>
            <p14:xfrm>
              <a:off x="8178936" y="8133843"/>
              <a:ext cx="360" cy="360"/>
            </p14:xfrm>
          </p:contentPart>
        </mc:Choice>
        <mc:Fallback>
          <p:pic>
            <p:nvPicPr>
              <p:cNvPr id="275" name="Ink 274">
                <a:extLst>
                  <a:ext uri="{FF2B5EF4-FFF2-40B4-BE49-F238E27FC236}">
                    <a16:creationId xmlns:a16="http://schemas.microsoft.com/office/drawing/2014/main" id="{792DE6B2-B8A9-B113-5ED0-09CB39AE28AC}"/>
                  </a:ext>
                </a:extLst>
              </p:cNvPr>
              <p:cNvPicPr/>
              <p:nvPr/>
            </p:nvPicPr>
            <p:blipFill>
              <a:blip r:embed="rId28"/>
              <a:stretch>
                <a:fillRect/>
              </a:stretch>
            </p:blipFill>
            <p:spPr>
              <a:xfrm>
                <a:off x="8170296" y="8124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7">
            <p14:nvContentPartPr>
              <p14:cNvPr id="276" name="Ink 275">
                <a:extLst>
                  <a:ext uri="{FF2B5EF4-FFF2-40B4-BE49-F238E27FC236}">
                    <a16:creationId xmlns:a16="http://schemas.microsoft.com/office/drawing/2014/main" id="{F3451317-2337-6509-C5FF-9D28CC6DF8BA}"/>
                  </a:ext>
                </a:extLst>
              </p14:cNvPr>
              <p14:cNvContentPartPr/>
              <p14:nvPr/>
            </p14:nvContentPartPr>
            <p14:xfrm>
              <a:off x="8781216" y="7867443"/>
              <a:ext cx="360" cy="360"/>
            </p14:xfrm>
          </p:contentPart>
        </mc:Choice>
        <mc:Fallback>
          <p:pic>
            <p:nvPicPr>
              <p:cNvPr id="276" name="Ink 275">
                <a:extLst>
                  <a:ext uri="{FF2B5EF4-FFF2-40B4-BE49-F238E27FC236}">
                    <a16:creationId xmlns:a16="http://schemas.microsoft.com/office/drawing/2014/main" id="{F3451317-2337-6509-C5FF-9D28CC6DF8BA}"/>
                  </a:ext>
                </a:extLst>
              </p:cNvPr>
              <p:cNvPicPr/>
              <p:nvPr/>
            </p:nvPicPr>
            <p:blipFill>
              <a:blip r:embed="rId28"/>
              <a:stretch>
                <a:fillRect/>
              </a:stretch>
            </p:blipFill>
            <p:spPr>
              <a:xfrm>
                <a:off x="8772576" y="7858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77" name="Ink 276">
                <a:extLst>
                  <a:ext uri="{FF2B5EF4-FFF2-40B4-BE49-F238E27FC236}">
                    <a16:creationId xmlns:a16="http://schemas.microsoft.com/office/drawing/2014/main" id="{EFAEB8C5-92F4-31AA-858F-C960F53E61DC}"/>
                  </a:ext>
                </a:extLst>
              </p14:cNvPr>
              <p14:cNvContentPartPr/>
              <p14:nvPr/>
            </p14:nvContentPartPr>
            <p14:xfrm>
              <a:off x="8887776" y="8073003"/>
              <a:ext cx="360" cy="360"/>
            </p14:xfrm>
          </p:contentPart>
        </mc:Choice>
        <mc:Fallback>
          <p:pic>
            <p:nvPicPr>
              <p:cNvPr id="277" name="Ink 276">
                <a:extLst>
                  <a:ext uri="{FF2B5EF4-FFF2-40B4-BE49-F238E27FC236}">
                    <a16:creationId xmlns:a16="http://schemas.microsoft.com/office/drawing/2014/main" id="{EFAEB8C5-92F4-31AA-858F-C960F53E61DC}"/>
                  </a:ext>
                </a:extLst>
              </p:cNvPr>
              <p:cNvPicPr/>
              <p:nvPr/>
            </p:nvPicPr>
            <p:blipFill>
              <a:blip r:embed="rId28"/>
              <a:stretch>
                <a:fillRect/>
              </a:stretch>
            </p:blipFill>
            <p:spPr>
              <a:xfrm>
                <a:off x="8879136" y="80640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9">
            <p14:nvContentPartPr>
              <p14:cNvPr id="278" name="Ink 277">
                <a:extLst>
                  <a:ext uri="{FF2B5EF4-FFF2-40B4-BE49-F238E27FC236}">
                    <a16:creationId xmlns:a16="http://schemas.microsoft.com/office/drawing/2014/main" id="{D6F9CC7F-0FA3-A51A-8306-E58D61169789}"/>
                  </a:ext>
                </a:extLst>
              </p14:cNvPr>
              <p14:cNvContentPartPr/>
              <p14:nvPr/>
            </p14:nvContentPartPr>
            <p14:xfrm>
              <a:off x="9596616" y="7859523"/>
              <a:ext cx="360" cy="360"/>
            </p14:xfrm>
          </p:contentPart>
        </mc:Choice>
        <mc:Fallback>
          <p:pic>
            <p:nvPicPr>
              <p:cNvPr id="278" name="Ink 277">
                <a:extLst>
                  <a:ext uri="{FF2B5EF4-FFF2-40B4-BE49-F238E27FC236}">
                    <a16:creationId xmlns:a16="http://schemas.microsoft.com/office/drawing/2014/main" id="{D6F9CC7F-0FA3-A51A-8306-E58D61169789}"/>
                  </a:ext>
                </a:extLst>
              </p:cNvPr>
              <p:cNvPicPr/>
              <p:nvPr/>
            </p:nvPicPr>
            <p:blipFill>
              <a:blip r:embed="rId28"/>
              <a:stretch>
                <a:fillRect/>
              </a:stretch>
            </p:blipFill>
            <p:spPr>
              <a:xfrm>
                <a:off x="9587976" y="78505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79" name="Ink 278">
                <a:extLst>
                  <a:ext uri="{FF2B5EF4-FFF2-40B4-BE49-F238E27FC236}">
                    <a16:creationId xmlns:a16="http://schemas.microsoft.com/office/drawing/2014/main" id="{DE46D488-787C-DA6F-621E-8AE3D1FFC5B7}"/>
                  </a:ext>
                </a:extLst>
              </p14:cNvPr>
              <p14:cNvContentPartPr/>
              <p14:nvPr/>
            </p14:nvContentPartPr>
            <p14:xfrm>
              <a:off x="9269016" y="7867443"/>
              <a:ext cx="360" cy="360"/>
            </p14:xfrm>
          </p:contentPart>
        </mc:Choice>
        <mc:Fallback>
          <p:pic>
            <p:nvPicPr>
              <p:cNvPr id="279" name="Ink 278">
                <a:extLst>
                  <a:ext uri="{FF2B5EF4-FFF2-40B4-BE49-F238E27FC236}">
                    <a16:creationId xmlns:a16="http://schemas.microsoft.com/office/drawing/2014/main" id="{DE46D488-787C-DA6F-621E-8AE3D1FFC5B7}"/>
                  </a:ext>
                </a:extLst>
              </p:cNvPr>
              <p:cNvPicPr/>
              <p:nvPr/>
            </p:nvPicPr>
            <p:blipFill>
              <a:blip r:embed="rId28"/>
              <a:stretch>
                <a:fillRect/>
              </a:stretch>
            </p:blipFill>
            <p:spPr>
              <a:xfrm>
                <a:off x="9260376" y="7858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1">
            <p14:nvContentPartPr>
              <p14:cNvPr id="280" name="Ink 279">
                <a:extLst>
                  <a:ext uri="{FF2B5EF4-FFF2-40B4-BE49-F238E27FC236}">
                    <a16:creationId xmlns:a16="http://schemas.microsoft.com/office/drawing/2014/main" id="{AA516A11-A56B-13D9-ADB3-C6E2CB0BDC91}"/>
                  </a:ext>
                </a:extLst>
              </p14:cNvPr>
              <p14:cNvContentPartPr/>
              <p14:nvPr/>
            </p14:nvContentPartPr>
            <p14:xfrm>
              <a:off x="9375576" y="8011803"/>
              <a:ext cx="360" cy="360"/>
            </p14:xfrm>
          </p:contentPart>
        </mc:Choice>
        <mc:Fallback>
          <p:pic>
            <p:nvPicPr>
              <p:cNvPr id="280" name="Ink 279">
                <a:extLst>
                  <a:ext uri="{FF2B5EF4-FFF2-40B4-BE49-F238E27FC236}">
                    <a16:creationId xmlns:a16="http://schemas.microsoft.com/office/drawing/2014/main" id="{AA516A11-A56B-13D9-ADB3-C6E2CB0BDC91}"/>
                  </a:ext>
                </a:extLst>
              </p:cNvPr>
              <p:cNvPicPr/>
              <p:nvPr/>
            </p:nvPicPr>
            <p:blipFill>
              <a:blip r:embed="rId28"/>
              <a:stretch>
                <a:fillRect/>
              </a:stretch>
            </p:blipFill>
            <p:spPr>
              <a:xfrm>
                <a:off x="9366936" y="80028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81" name="Ink 280">
                <a:extLst>
                  <a:ext uri="{FF2B5EF4-FFF2-40B4-BE49-F238E27FC236}">
                    <a16:creationId xmlns:a16="http://schemas.microsoft.com/office/drawing/2014/main" id="{6E6E22FB-5011-E17F-BF8E-6399F860288A}"/>
                  </a:ext>
                </a:extLst>
              </p14:cNvPr>
              <p14:cNvContentPartPr/>
              <p14:nvPr/>
            </p14:nvContentPartPr>
            <p14:xfrm>
              <a:off x="9886056" y="8492043"/>
              <a:ext cx="360" cy="360"/>
            </p14:xfrm>
          </p:contentPart>
        </mc:Choice>
        <mc:Fallback>
          <p:pic>
            <p:nvPicPr>
              <p:cNvPr id="281" name="Ink 280">
                <a:extLst>
                  <a:ext uri="{FF2B5EF4-FFF2-40B4-BE49-F238E27FC236}">
                    <a16:creationId xmlns:a16="http://schemas.microsoft.com/office/drawing/2014/main" id="{6E6E22FB-5011-E17F-BF8E-6399F860288A}"/>
                  </a:ext>
                </a:extLst>
              </p:cNvPr>
              <p:cNvPicPr/>
              <p:nvPr/>
            </p:nvPicPr>
            <p:blipFill>
              <a:blip r:embed="rId28"/>
              <a:stretch>
                <a:fillRect/>
              </a:stretch>
            </p:blipFill>
            <p:spPr>
              <a:xfrm>
                <a:off x="9877416" y="84830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3">
            <p14:nvContentPartPr>
              <p14:cNvPr id="282" name="Ink 281">
                <a:extLst>
                  <a:ext uri="{FF2B5EF4-FFF2-40B4-BE49-F238E27FC236}">
                    <a16:creationId xmlns:a16="http://schemas.microsoft.com/office/drawing/2014/main" id="{A9C91334-FF9F-B5EC-EF02-25088BBA7656}"/>
                  </a:ext>
                </a:extLst>
              </p14:cNvPr>
              <p14:cNvContentPartPr/>
              <p14:nvPr/>
            </p14:nvContentPartPr>
            <p14:xfrm>
              <a:off x="9451896" y="8713083"/>
              <a:ext cx="360" cy="360"/>
            </p14:xfrm>
          </p:contentPart>
        </mc:Choice>
        <mc:Fallback>
          <p:pic>
            <p:nvPicPr>
              <p:cNvPr id="282" name="Ink 281">
                <a:extLst>
                  <a:ext uri="{FF2B5EF4-FFF2-40B4-BE49-F238E27FC236}">
                    <a16:creationId xmlns:a16="http://schemas.microsoft.com/office/drawing/2014/main" id="{A9C91334-FF9F-B5EC-EF02-25088BBA7656}"/>
                  </a:ext>
                </a:extLst>
              </p:cNvPr>
              <p:cNvPicPr/>
              <p:nvPr/>
            </p:nvPicPr>
            <p:blipFill>
              <a:blip r:embed="rId28"/>
              <a:stretch>
                <a:fillRect/>
              </a:stretch>
            </p:blipFill>
            <p:spPr>
              <a:xfrm>
                <a:off x="9443256" y="87040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83" name="Ink 282">
                <a:extLst>
                  <a:ext uri="{FF2B5EF4-FFF2-40B4-BE49-F238E27FC236}">
                    <a16:creationId xmlns:a16="http://schemas.microsoft.com/office/drawing/2014/main" id="{B09E47A2-EF5A-486E-146F-384343DC6A8B}"/>
                  </a:ext>
                </a:extLst>
              </p14:cNvPr>
              <p14:cNvContentPartPr/>
              <p14:nvPr/>
            </p14:nvContentPartPr>
            <p14:xfrm>
              <a:off x="8910456" y="8918643"/>
              <a:ext cx="360" cy="360"/>
            </p14:xfrm>
          </p:contentPart>
        </mc:Choice>
        <mc:Fallback>
          <p:pic>
            <p:nvPicPr>
              <p:cNvPr id="283" name="Ink 282">
                <a:extLst>
                  <a:ext uri="{FF2B5EF4-FFF2-40B4-BE49-F238E27FC236}">
                    <a16:creationId xmlns:a16="http://schemas.microsoft.com/office/drawing/2014/main" id="{B09E47A2-EF5A-486E-146F-384343DC6A8B}"/>
                  </a:ext>
                </a:extLst>
              </p:cNvPr>
              <p:cNvPicPr/>
              <p:nvPr/>
            </p:nvPicPr>
            <p:blipFill>
              <a:blip r:embed="rId28"/>
              <a:stretch>
                <a:fillRect/>
              </a:stretch>
            </p:blipFill>
            <p:spPr>
              <a:xfrm>
                <a:off x="8901816" y="89096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5">
            <p14:nvContentPartPr>
              <p14:cNvPr id="284" name="Ink 283">
                <a:extLst>
                  <a:ext uri="{FF2B5EF4-FFF2-40B4-BE49-F238E27FC236}">
                    <a16:creationId xmlns:a16="http://schemas.microsoft.com/office/drawing/2014/main" id="{8C2D930B-E4BC-DC1F-A340-8E4F93B12861}"/>
                  </a:ext>
                </a:extLst>
              </p14:cNvPr>
              <p14:cNvContentPartPr/>
              <p14:nvPr/>
            </p14:nvContentPartPr>
            <p14:xfrm>
              <a:off x="9162456" y="9018003"/>
              <a:ext cx="360" cy="360"/>
            </p14:xfrm>
          </p:contentPart>
        </mc:Choice>
        <mc:Fallback>
          <p:pic>
            <p:nvPicPr>
              <p:cNvPr id="284" name="Ink 283">
                <a:extLst>
                  <a:ext uri="{FF2B5EF4-FFF2-40B4-BE49-F238E27FC236}">
                    <a16:creationId xmlns:a16="http://schemas.microsoft.com/office/drawing/2014/main" id="{8C2D930B-E4BC-DC1F-A340-8E4F93B12861}"/>
                  </a:ext>
                </a:extLst>
              </p:cNvPr>
              <p:cNvPicPr/>
              <p:nvPr/>
            </p:nvPicPr>
            <p:blipFill>
              <a:blip r:embed="rId28"/>
              <a:stretch>
                <a:fillRect/>
              </a:stretch>
            </p:blipFill>
            <p:spPr>
              <a:xfrm>
                <a:off x="9153816" y="90090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85" name="Ink 284">
                <a:extLst>
                  <a:ext uri="{FF2B5EF4-FFF2-40B4-BE49-F238E27FC236}">
                    <a16:creationId xmlns:a16="http://schemas.microsoft.com/office/drawing/2014/main" id="{05C7315E-BC69-07F8-DC52-2413A3C38781}"/>
                  </a:ext>
                </a:extLst>
              </p14:cNvPr>
              <p14:cNvContentPartPr/>
              <p14:nvPr/>
            </p14:nvContentPartPr>
            <p14:xfrm>
              <a:off x="9549456" y="8903523"/>
              <a:ext cx="1800" cy="360"/>
            </p14:xfrm>
          </p:contentPart>
        </mc:Choice>
        <mc:Fallback>
          <p:pic>
            <p:nvPicPr>
              <p:cNvPr id="285" name="Ink 284">
                <a:extLst>
                  <a:ext uri="{FF2B5EF4-FFF2-40B4-BE49-F238E27FC236}">
                    <a16:creationId xmlns:a16="http://schemas.microsoft.com/office/drawing/2014/main" id="{05C7315E-BC69-07F8-DC52-2413A3C38781}"/>
                  </a:ext>
                </a:extLst>
              </p:cNvPr>
              <p:cNvPicPr/>
              <p:nvPr/>
            </p:nvPicPr>
            <p:blipFill>
              <a:blip r:embed="rId87"/>
              <a:stretch>
                <a:fillRect/>
              </a:stretch>
            </p:blipFill>
            <p:spPr>
              <a:xfrm>
                <a:off x="9541956" y="889452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86" name="Ink 285">
                <a:extLst>
                  <a:ext uri="{FF2B5EF4-FFF2-40B4-BE49-F238E27FC236}">
                    <a16:creationId xmlns:a16="http://schemas.microsoft.com/office/drawing/2014/main" id="{F5A61555-2698-3228-240F-48226ACDBC8A}"/>
                  </a:ext>
                </a:extLst>
              </p14:cNvPr>
              <p14:cNvContentPartPr/>
              <p14:nvPr/>
            </p14:nvContentPartPr>
            <p14:xfrm>
              <a:off x="9878496" y="9086403"/>
              <a:ext cx="360" cy="360"/>
            </p14:xfrm>
          </p:contentPart>
        </mc:Choice>
        <mc:Fallback>
          <p:pic>
            <p:nvPicPr>
              <p:cNvPr id="286" name="Ink 285">
                <a:extLst>
                  <a:ext uri="{FF2B5EF4-FFF2-40B4-BE49-F238E27FC236}">
                    <a16:creationId xmlns:a16="http://schemas.microsoft.com/office/drawing/2014/main" id="{F5A61555-2698-3228-240F-48226ACDBC8A}"/>
                  </a:ext>
                </a:extLst>
              </p:cNvPr>
              <p:cNvPicPr/>
              <p:nvPr/>
            </p:nvPicPr>
            <p:blipFill>
              <a:blip r:embed="rId28"/>
              <a:stretch>
                <a:fillRect/>
              </a:stretch>
            </p:blipFill>
            <p:spPr>
              <a:xfrm>
                <a:off x="9869856" y="90774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9">
            <p14:nvContentPartPr>
              <p14:cNvPr id="287" name="Ink 286">
                <a:extLst>
                  <a:ext uri="{FF2B5EF4-FFF2-40B4-BE49-F238E27FC236}">
                    <a16:creationId xmlns:a16="http://schemas.microsoft.com/office/drawing/2014/main" id="{C89477DB-1358-8C93-5B74-A64CEFAC113B}"/>
                  </a:ext>
                </a:extLst>
              </p14:cNvPr>
              <p14:cNvContentPartPr/>
              <p14:nvPr/>
            </p14:nvContentPartPr>
            <p14:xfrm>
              <a:off x="10007736" y="8979843"/>
              <a:ext cx="360" cy="360"/>
            </p14:xfrm>
          </p:contentPart>
        </mc:Choice>
        <mc:Fallback>
          <p:pic>
            <p:nvPicPr>
              <p:cNvPr id="287" name="Ink 286">
                <a:extLst>
                  <a:ext uri="{FF2B5EF4-FFF2-40B4-BE49-F238E27FC236}">
                    <a16:creationId xmlns:a16="http://schemas.microsoft.com/office/drawing/2014/main" id="{C89477DB-1358-8C93-5B74-A64CEFAC113B}"/>
                  </a:ext>
                </a:extLst>
              </p:cNvPr>
              <p:cNvPicPr/>
              <p:nvPr/>
            </p:nvPicPr>
            <p:blipFill>
              <a:blip r:embed="rId28"/>
              <a:stretch>
                <a:fillRect/>
              </a:stretch>
            </p:blipFill>
            <p:spPr>
              <a:xfrm>
                <a:off x="9999096" y="8970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88" name="Ink 287">
                <a:extLst>
                  <a:ext uri="{FF2B5EF4-FFF2-40B4-BE49-F238E27FC236}">
                    <a16:creationId xmlns:a16="http://schemas.microsoft.com/office/drawing/2014/main" id="{81751F0E-C9D8-34F5-89FE-47527C64F3BC}"/>
                  </a:ext>
                </a:extLst>
              </p14:cNvPr>
              <p14:cNvContentPartPr/>
              <p14:nvPr/>
            </p14:nvContentPartPr>
            <p14:xfrm>
              <a:off x="10259736" y="9078843"/>
              <a:ext cx="360" cy="360"/>
            </p14:xfrm>
          </p:contentPart>
        </mc:Choice>
        <mc:Fallback>
          <p:pic>
            <p:nvPicPr>
              <p:cNvPr id="288" name="Ink 287">
                <a:extLst>
                  <a:ext uri="{FF2B5EF4-FFF2-40B4-BE49-F238E27FC236}">
                    <a16:creationId xmlns:a16="http://schemas.microsoft.com/office/drawing/2014/main" id="{81751F0E-C9D8-34F5-89FE-47527C64F3BC}"/>
                  </a:ext>
                </a:extLst>
              </p:cNvPr>
              <p:cNvPicPr/>
              <p:nvPr/>
            </p:nvPicPr>
            <p:blipFill>
              <a:blip r:embed="rId28"/>
              <a:stretch>
                <a:fillRect/>
              </a:stretch>
            </p:blipFill>
            <p:spPr>
              <a:xfrm>
                <a:off x="10251096" y="9069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1">
            <p14:nvContentPartPr>
              <p14:cNvPr id="289" name="Ink 288">
                <a:extLst>
                  <a:ext uri="{FF2B5EF4-FFF2-40B4-BE49-F238E27FC236}">
                    <a16:creationId xmlns:a16="http://schemas.microsoft.com/office/drawing/2014/main" id="{B2A7FE51-9412-506D-A310-7ED6611926E5}"/>
                  </a:ext>
                </a:extLst>
              </p14:cNvPr>
              <p14:cNvContentPartPr/>
              <p14:nvPr/>
            </p14:nvContentPartPr>
            <p14:xfrm>
              <a:off x="10221216" y="8773923"/>
              <a:ext cx="360" cy="360"/>
            </p14:xfrm>
          </p:contentPart>
        </mc:Choice>
        <mc:Fallback>
          <p:pic>
            <p:nvPicPr>
              <p:cNvPr id="289" name="Ink 288">
                <a:extLst>
                  <a:ext uri="{FF2B5EF4-FFF2-40B4-BE49-F238E27FC236}">
                    <a16:creationId xmlns:a16="http://schemas.microsoft.com/office/drawing/2014/main" id="{B2A7FE51-9412-506D-A310-7ED6611926E5}"/>
                  </a:ext>
                </a:extLst>
              </p:cNvPr>
              <p:cNvPicPr/>
              <p:nvPr/>
            </p:nvPicPr>
            <p:blipFill>
              <a:blip r:embed="rId28"/>
              <a:stretch>
                <a:fillRect/>
              </a:stretch>
            </p:blipFill>
            <p:spPr>
              <a:xfrm>
                <a:off x="10212576" y="87649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290" name="Ink 289">
                <a:extLst>
                  <a:ext uri="{FF2B5EF4-FFF2-40B4-BE49-F238E27FC236}">
                    <a16:creationId xmlns:a16="http://schemas.microsoft.com/office/drawing/2014/main" id="{67F265BC-E2E1-9F96-779B-9C5A9E3E0C68}"/>
                  </a:ext>
                </a:extLst>
              </p14:cNvPr>
              <p14:cNvContentPartPr/>
              <p14:nvPr/>
            </p14:nvContentPartPr>
            <p14:xfrm>
              <a:off x="10130136" y="9246603"/>
              <a:ext cx="360" cy="360"/>
            </p14:xfrm>
          </p:contentPart>
        </mc:Choice>
        <mc:Fallback>
          <p:pic>
            <p:nvPicPr>
              <p:cNvPr id="290" name="Ink 289">
                <a:extLst>
                  <a:ext uri="{FF2B5EF4-FFF2-40B4-BE49-F238E27FC236}">
                    <a16:creationId xmlns:a16="http://schemas.microsoft.com/office/drawing/2014/main" id="{67F265BC-E2E1-9F96-779B-9C5A9E3E0C68}"/>
                  </a:ext>
                </a:extLst>
              </p:cNvPr>
              <p:cNvPicPr/>
              <p:nvPr/>
            </p:nvPicPr>
            <p:blipFill>
              <a:blip r:embed="rId28"/>
              <a:stretch>
                <a:fillRect/>
              </a:stretch>
            </p:blipFill>
            <p:spPr>
              <a:xfrm>
                <a:off x="10121496" y="92376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3">
            <p14:nvContentPartPr>
              <p14:cNvPr id="291" name="Ink 290">
                <a:extLst>
                  <a:ext uri="{FF2B5EF4-FFF2-40B4-BE49-F238E27FC236}">
                    <a16:creationId xmlns:a16="http://schemas.microsoft.com/office/drawing/2014/main" id="{84505424-608B-619B-8EB0-A06E099FA51D}"/>
                  </a:ext>
                </a:extLst>
              </p14:cNvPr>
              <p14:cNvContentPartPr/>
              <p14:nvPr/>
            </p14:nvContentPartPr>
            <p14:xfrm>
              <a:off x="8102976" y="9101523"/>
              <a:ext cx="360" cy="360"/>
            </p14:xfrm>
          </p:contentPart>
        </mc:Choice>
        <mc:Fallback>
          <p:pic>
            <p:nvPicPr>
              <p:cNvPr id="291" name="Ink 290">
                <a:extLst>
                  <a:ext uri="{FF2B5EF4-FFF2-40B4-BE49-F238E27FC236}">
                    <a16:creationId xmlns:a16="http://schemas.microsoft.com/office/drawing/2014/main" id="{84505424-608B-619B-8EB0-A06E099FA51D}"/>
                  </a:ext>
                </a:extLst>
              </p:cNvPr>
              <p:cNvPicPr/>
              <p:nvPr/>
            </p:nvPicPr>
            <p:blipFill>
              <a:blip r:embed="rId28"/>
              <a:stretch>
                <a:fillRect/>
              </a:stretch>
            </p:blipFill>
            <p:spPr>
              <a:xfrm>
                <a:off x="8094336" y="90925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292" name="Ink 291">
                <a:extLst>
                  <a:ext uri="{FF2B5EF4-FFF2-40B4-BE49-F238E27FC236}">
                    <a16:creationId xmlns:a16="http://schemas.microsoft.com/office/drawing/2014/main" id="{B871F124-CAF4-B108-2B54-415EE93C5577}"/>
                  </a:ext>
                </a:extLst>
              </p14:cNvPr>
              <p14:cNvContentPartPr/>
              <p14:nvPr/>
            </p14:nvContentPartPr>
            <p14:xfrm>
              <a:off x="7935576" y="9192963"/>
              <a:ext cx="360" cy="360"/>
            </p14:xfrm>
          </p:contentPart>
        </mc:Choice>
        <mc:Fallback>
          <p:pic>
            <p:nvPicPr>
              <p:cNvPr id="292" name="Ink 291">
                <a:extLst>
                  <a:ext uri="{FF2B5EF4-FFF2-40B4-BE49-F238E27FC236}">
                    <a16:creationId xmlns:a16="http://schemas.microsoft.com/office/drawing/2014/main" id="{B871F124-CAF4-B108-2B54-415EE93C5577}"/>
                  </a:ext>
                </a:extLst>
              </p:cNvPr>
              <p:cNvPicPr/>
              <p:nvPr/>
            </p:nvPicPr>
            <p:blipFill>
              <a:blip r:embed="rId28"/>
              <a:stretch>
                <a:fillRect/>
              </a:stretch>
            </p:blipFill>
            <p:spPr>
              <a:xfrm>
                <a:off x="7926936" y="91839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293" name="Ink 292">
                <a:extLst>
                  <a:ext uri="{FF2B5EF4-FFF2-40B4-BE49-F238E27FC236}">
                    <a16:creationId xmlns:a16="http://schemas.microsoft.com/office/drawing/2014/main" id="{AFE4D6A8-7A43-00BF-672B-1FED82819798}"/>
                  </a:ext>
                </a:extLst>
              </p14:cNvPr>
              <p14:cNvContentPartPr/>
              <p14:nvPr/>
            </p14:nvContentPartPr>
            <p14:xfrm>
              <a:off x="7950696" y="8911443"/>
              <a:ext cx="360" cy="360"/>
            </p14:xfrm>
          </p:contentPart>
        </mc:Choice>
        <mc:Fallback>
          <p:pic>
            <p:nvPicPr>
              <p:cNvPr id="293" name="Ink 292">
                <a:extLst>
                  <a:ext uri="{FF2B5EF4-FFF2-40B4-BE49-F238E27FC236}">
                    <a16:creationId xmlns:a16="http://schemas.microsoft.com/office/drawing/2014/main" id="{AFE4D6A8-7A43-00BF-672B-1FED82819798}"/>
                  </a:ext>
                </a:extLst>
              </p:cNvPr>
              <p:cNvPicPr/>
              <p:nvPr/>
            </p:nvPicPr>
            <p:blipFill>
              <a:blip r:embed="rId28"/>
              <a:stretch>
                <a:fillRect/>
              </a:stretch>
            </p:blipFill>
            <p:spPr>
              <a:xfrm>
                <a:off x="7942056" y="8902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294" name="Ink 293">
                <a:extLst>
                  <a:ext uri="{FF2B5EF4-FFF2-40B4-BE49-F238E27FC236}">
                    <a16:creationId xmlns:a16="http://schemas.microsoft.com/office/drawing/2014/main" id="{816B1932-9DED-8C2D-D87D-66A82EA7CF74}"/>
                  </a:ext>
                </a:extLst>
              </p14:cNvPr>
              <p14:cNvContentPartPr/>
              <p14:nvPr/>
            </p14:nvContentPartPr>
            <p14:xfrm>
              <a:off x="7942776" y="8515083"/>
              <a:ext cx="360" cy="360"/>
            </p14:xfrm>
          </p:contentPart>
        </mc:Choice>
        <mc:Fallback>
          <p:pic>
            <p:nvPicPr>
              <p:cNvPr id="294" name="Ink 293">
                <a:extLst>
                  <a:ext uri="{FF2B5EF4-FFF2-40B4-BE49-F238E27FC236}">
                    <a16:creationId xmlns:a16="http://schemas.microsoft.com/office/drawing/2014/main" id="{816B1932-9DED-8C2D-D87D-66A82EA7CF74}"/>
                  </a:ext>
                </a:extLst>
              </p:cNvPr>
              <p:cNvPicPr/>
              <p:nvPr/>
            </p:nvPicPr>
            <p:blipFill>
              <a:blip r:embed="rId28"/>
              <a:stretch>
                <a:fillRect/>
              </a:stretch>
            </p:blipFill>
            <p:spPr>
              <a:xfrm>
                <a:off x="7934136" y="85060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295" name="Ink 294">
                <a:extLst>
                  <a:ext uri="{FF2B5EF4-FFF2-40B4-BE49-F238E27FC236}">
                    <a16:creationId xmlns:a16="http://schemas.microsoft.com/office/drawing/2014/main" id="{46459E82-9B48-8B63-DBE7-BF1E8CED18F7}"/>
                  </a:ext>
                </a:extLst>
              </p14:cNvPr>
              <p14:cNvContentPartPr/>
              <p14:nvPr/>
            </p14:nvContentPartPr>
            <p14:xfrm>
              <a:off x="7980936" y="8233203"/>
              <a:ext cx="360" cy="360"/>
            </p14:xfrm>
          </p:contentPart>
        </mc:Choice>
        <mc:Fallback>
          <p:pic>
            <p:nvPicPr>
              <p:cNvPr id="295" name="Ink 294">
                <a:extLst>
                  <a:ext uri="{FF2B5EF4-FFF2-40B4-BE49-F238E27FC236}">
                    <a16:creationId xmlns:a16="http://schemas.microsoft.com/office/drawing/2014/main" id="{46459E82-9B48-8B63-DBE7-BF1E8CED18F7}"/>
                  </a:ext>
                </a:extLst>
              </p:cNvPr>
              <p:cNvPicPr/>
              <p:nvPr/>
            </p:nvPicPr>
            <p:blipFill>
              <a:blip r:embed="rId28"/>
              <a:stretch>
                <a:fillRect/>
              </a:stretch>
            </p:blipFill>
            <p:spPr>
              <a:xfrm>
                <a:off x="7972296" y="82242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296" name="Ink 3080">
                <a:extLst>
                  <a:ext uri="{FF2B5EF4-FFF2-40B4-BE49-F238E27FC236}">
                    <a16:creationId xmlns:a16="http://schemas.microsoft.com/office/drawing/2014/main" id="{7DAB51B7-768C-3F6D-F4E8-8EA49F94D153}"/>
                  </a:ext>
                </a:extLst>
              </p14:cNvPr>
              <p14:cNvContentPartPr/>
              <p14:nvPr/>
            </p14:nvContentPartPr>
            <p14:xfrm>
              <a:off x="7988856" y="8019723"/>
              <a:ext cx="360" cy="360"/>
            </p14:xfrm>
          </p:contentPart>
        </mc:Choice>
        <mc:Fallback>
          <p:pic>
            <p:nvPicPr>
              <p:cNvPr id="296" name="Ink 3080">
                <a:extLst>
                  <a:ext uri="{FF2B5EF4-FFF2-40B4-BE49-F238E27FC236}">
                    <a16:creationId xmlns:a16="http://schemas.microsoft.com/office/drawing/2014/main" id="{7DAB51B7-768C-3F6D-F4E8-8EA49F94D153}"/>
                  </a:ext>
                </a:extLst>
              </p:cNvPr>
              <p:cNvPicPr/>
              <p:nvPr/>
            </p:nvPicPr>
            <p:blipFill>
              <a:blip r:embed="rId28"/>
              <a:stretch>
                <a:fillRect/>
              </a:stretch>
            </p:blipFill>
            <p:spPr>
              <a:xfrm>
                <a:off x="7980216" y="80107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297" name="Ink 3081">
                <a:extLst>
                  <a:ext uri="{FF2B5EF4-FFF2-40B4-BE49-F238E27FC236}">
                    <a16:creationId xmlns:a16="http://schemas.microsoft.com/office/drawing/2014/main" id="{F912299F-8B2C-4EE5-F3C3-48B9156461A9}"/>
                  </a:ext>
                </a:extLst>
              </p14:cNvPr>
              <p14:cNvContentPartPr/>
              <p14:nvPr/>
            </p14:nvContentPartPr>
            <p14:xfrm>
              <a:off x="8217456" y="7842963"/>
              <a:ext cx="360" cy="1800"/>
            </p14:xfrm>
          </p:contentPart>
        </mc:Choice>
        <mc:Fallback>
          <p:pic>
            <p:nvPicPr>
              <p:cNvPr id="297" name="Ink 3081">
                <a:extLst>
                  <a:ext uri="{FF2B5EF4-FFF2-40B4-BE49-F238E27FC236}">
                    <a16:creationId xmlns:a16="http://schemas.microsoft.com/office/drawing/2014/main" id="{F912299F-8B2C-4EE5-F3C3-48B9156461A9}"/>
                  </a:ext>
                </a:extLst>
              </p:cNvPr>
              <p:cNvPicPr/>
              <p:nvPr/>
            </p:nvPicPr>
            <p:blipFill>
              <a:blip r:embed="rId100"/>
              <a:stretch>
                <a:fillRect/>
              </a:stretch>
            </p:blipFill>
            <p:spPr>
              <a:xfrm>
                <a:off x="8208816" y="783546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298" name="Ink 297">
                <a:extLst>
                  <a:ext uri="{FF2B5EF4-FFF2-40B4-BE49-F238E27FC236}">
                    <a16:creationId xmlns:a16="http://schemas.microsoft.com/office/drawing/2014/main" id="{B037D558-031F-35C4-B680-BD111FBE3A7E}"/>
                  </a:ext>
                </a:extLst>
              </p14:cNvPr>
              <p14:cNvContentPartPr/>
              <p14:nvPr/>
            </p14:nvContentPartPr>
            <p14:xfrm>
              <a:off x="8453616" y="7821363"/>
              <a:ext cx="360" cy="360"/>
            </p14:xfrm>
          </p:contentPart>
        </mc:Choice>
        <mc:Fallback>
          <p:pic>
            <p:nvPicPr>
              <p:cNvPr id="298" name="Ink 297">
                <a:extLst>
                  <a:ext uri="{FF2B5EF4-FFF2-40B4-BE49-F238E27FC236}">
                    <a16:creationId xmlns:a16="http://schemas.microsoft.com/office/drawing/2014/main" id="{B037D558-031F-35C4-B680-BD111FBE3A7E}"/>
                  </a:ext>
                </a:extLst>
              </p:cNvPr>
              <p:cNvPicPr/>
              <p:nvPr/>
            </p:nvPicPr>
            <p:blipFill>
              <a:blip r:embed="rId28"/>
              <a:stretch>
                <a:fillRect/>
              </a:stretch>
            </p:blipFill>
            <p:spPr>
              <a:xfrm>
                <a:off x="8444976" y="78123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99" name="Ink 298">
                <a:extLst>
                  <a:ext uri="{FF2B5EF4-FFF2-40B4-BE49-F238E27FC236}">
                    <a16:creationId xmlns:a16="http://schemas.microsoft.com/office/drawing/2014/main" id="{9812341E-D231-E74F-7B6C-0009023B7691}"/>
                  </a:ext>
                </a:extLst>
              </p14:cNvPr>
              <p14:cNvContentPartPr/>
              <p14:nvPr/>
            </p14:nvContentPartPr>
            <p14:xfrm>
              <a:off x="8301336" y="8332203"/>
              <a:ext cx="360" cy="360"/>
            </p14:xfrm>
          </p:contentPart>
        </mc:Choice>
        <mc:Fallback>
          <p:pic>
            <p:nvPicPr>
              <p:cNvPr id="299" name="Ink 298">
                <a:extLst>
                  <a:ext uri="{FF2B5EF4-FFF2-40B4-BE49-F238E27FC236}">
                    <a16:creationId xmlns:a16="http://schemas.microsoft.com/office/drawing/2014/main" id="{9812341E-D231-E74F-7B6C-0009023B7691}"/>
                  </a:ext>
                </a:extLst>
              </p:cNvPr>
              <p:cNvPicPr/>
              <p:nvPr/>
            </p:nvPicPr>
            <p:blipFill>
              <a:blip r:embed="rId28"/>
              <a:stretch>
                <a:fillRect/>
              </a:stretch>
            </p:blipFill>
            <p:spPr>
              <a:xfrm>
                <a:off x="8292696" y="83232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3">
            <p14:nvContentPartPr>
              <p14:cNvPr id="300" name="Ink 299">
                <a:extLst>
                  <a:ext uri="{FF2B5EF4-FFF2-40B4-BE49-F238E27FC236}">
                    <a16:creationId xmlns:a16="http://schemas.microsoft.com/office/drawing/2014/main" id="{33DEA6EA-0C90-9C8C-DD1B-9A5014C77624}"/>
                  </a:ext>
                </a:extLst>
              </p14:cNvPr>
              <p14:cNvContentPartPr/>
              <p14:nvPr/>
            </p14:nvContentPartPr>
            <p14:xfrm>
              <a:off x="8720376" y="8147883"/>
              <a:ext cx="360" cy="1800"/>
            </p14:xfrm>
          </p:contentPart>
        </mc:Choice>
        <mc:Fallback>
          <p:pic>
            <p:nvPicPr>
              <p:cNvPr id="300" name="Ink 299">
                <a:extLst>
                  <a:ext uri="{FF2B5EF4-FFF2-40B4-BE49-F238E27FC236}">
                    <a16:creationId xmlns:a16="http://schemas.microsoft.com/office/drawing/2014/main" id="{33DEA6EA-0C90-9C8C-DD1B-9A5014C77624}"/>
                  </a:ext>
                </a:extLst>
              </p:cNvPr>
              <p:cNvPicPr/>
              <p:nvPr/>
            </p:nvPicPr>
            <p:blipFill>
              <a:blip r:embed="rId100"/>
              <a:stretch>
                <a:fillRect/>
              </a:stretch>
            </p:blipFill>
            <p:spPr>
              <a:xfrm>
                <a:off x="8711736" y="814038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01" name="Ink 300">
                <a:extLst>
                  <a:ext uri="{FF2B5EF4-FFF2-40B4-BE49-F238E27FC236}">
                    <a16:creationId xmlns:a16="http://schemas.microsoft.com/office/drawing/2014/main" id="{42985929-6D2A-1C36-6D3F-98FBAB182AA3}"/>
                  </a:ext>
                </a:extLst>
              </p14:cNvPr>
              <p14:cNvContentPartPr/>
              <p14:nvPr/>
            </p14:nvContentPartPr>
            <p14:xfrm>
              <a:off x="8720376" y="8248323"/>
              <a:ext cx="360" cy="360"/>
            </p14:xfrm>
          </p:contentPart>
        </mc:Choice>
        <mc:Fallback>
          <p:pic>
            <p:nvPicPr>
              <p:cNvPr id="301" name="Ink 300">
                <a:extLst>
                  <a:ext uri="{FF2B5EF4-FFF2-40B4-BE49-F238E27FC236}">
                    <a16:creationId xmlns:a16="http://schemas.microsoft.com/office/drawing/2014/main" id="{42985929-6D2A-1C36-6D3F-98FBAB182AA3}"/>
                  </a:ext>
                </a:extLst>
              </p:cNvPr>
              <p:cNvPicPr/>
              <p:nvPr/>
            </p:nvPicPr>
            <p:blipFill>
              <a:blip r:embed="rId28"/>
              <a:stretch>
                <a:fillRect/>
              </a:stretch>
            </p:blipFill>
            <p:spPr>
              <a:xfrm>
                <a:off x="8711736" y="82393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302" name="Ink 3087">
                <a:extLst>
                  <a:ext uri="{FF2B5EF4-FFF2-40B4-BE49-F238E27FC236}">
                    <a16:creationId xmlns:a16="http://schemas.microsoft.com/office/drawing/2014/main" id="{AEF4F952-5F13-2DDB-9C8A-320ED3FDD642}"/>
                  </a:ext>
                </a:extLst>
              </p14:cNvPr>
              <p14:cNvContentPartPr/>
              <p14:nvPr/>
            </p14:nvContentPartPr>
            <p14:xfrm>
              <a:off x="8552616" y="8987403"/>
              <a:ext cx="360" cy="360"/>
            </p14:xfrm>
          </p:contentPart>
        </mc:Choice>
        <mc:Fallback>
          <p:pic>
            <p:nvPicPr>
              <p:cNvPr id="302" name="Ink 3087">
                <a:extLst>
                  <a:ext uri="{FF2B5EF4-FFF2-40B4-BE49-F238E27FC236}">
                    <a16:creationId xmlns:a16="http://schemas.microsoft.com/office/drawing/2014/main" id="{AEF4F952-5F13-2DDB-9C8A-320ED3FDD642}"/>
                  </a:ext>
                </a:extLst>
              </p:cNvPr>
              <p:cNvPicPr/>
              <p:nvPr/>
            </p:nvPicPr>
            <p:blipFill>
              <a:blip r:embed="rId28"/>
              <a:stretch>
                <a:fillRect/>
              </a:stretch>
            </p:blipFill>
            <p:spPr>
              <a:xfrm>
                <a:off x="8543976" y="89784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03" name="Ink 3088">
                <a:extLst>
                  <a:ext uri="{FF2B5EF4-FFF2-40B4-BE49-F238E27FC236}">
                    <a16:creationId xmlns:a16="http://schemas.microsoft.com/office/drawing/2014/main" id="{17B4E21A-578A-9BAA-0FDA-30B2EEB12C1E}"/>
                  </a:ext>
                </a:extLst>
              </p14:cNvPr>
              <p14:cNvContentPartPr/>
              <p14:nvPr/>
            </p14:nvContentPartPr>
            <p14:xfrm>
              <a:off x="8430936" y="9055803"/>
              <a:ext cx="360" cy="360"/>
            </p14:xfrm>
          </p:contentPart>
        </mc:Choice>
        <mc:Fallback>
          <p:pic>
            <p:nvPicPr>
              <p:cNvPr id="303" name="Ink 3088">
                <a:extLst>
                  <a:ext uri="{FF2B5EF4-FFF2-40B4-BE49-F238E27FC236}">
                    <a16:creationId xmlns:a16="http://schemas.microsoft.com/office/drawing/2014/main" id="{17B4E21A-578A-9BAA-0FDA-30B2EEB12C1E}"/>
                  </a:ext>
                </a:extLst>
              </p:cNvPr>
              <p:cNvPicPr/>
              <p:nvPr/>
            </p:nvPicPr>
            <p:blipFill>
              <a:blip r:embed="rId28"/>
              <a:stretch>
                <a:fillRect/>
              </a:stretch>
            </p:blipFill>
            <p:spPr>
              <a:xfrm>
                <a:off x="8422296" y="90468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304" name="Ink 3089">
                <a:extLst>
                  <a:ext uri="{FF2B5EF4-FFF2-40B4-BE49-F238E27FC236}">
                    <a16:creationId xmlns:a16="http://schemas.microsoft.com/office/drawing/2014/main" id="{98D6D9AE-7AA5-C4B7-9669-2E977DA11852}"/>
                  </a:ext>
                </a:extLst>
              </p14:cNvPr>
              <p14:cNvContentPartPr/>
              <p14:nvPr/>
            </p14:nvContentPartPr>
            <p14:xfrm>
              <a:off x="8660976" y="8732883"/>
              <a:ext cx="6480" cy="3240"/>
            </p14:xfrm>
          </p:contentPart>
        </mc:Choice>
        <mc:Fallback>
          <p:pic>
            <p:nvPicPr>
              <p:cNvPr id="304" name="Ink 3089">
                <a:extLst>
                  <a:ext uri="{FF2B5EF4-FFF2-40B4-BE49-F238E27FC236}">
                    <a16:creationId xmlns:a16="http://schemas.microsoft.com/office/drawing/2014/main" id="{98D6D9AE-7AA5-C4B7-9669-2E977DA11852}"/>
                  </a:ext>
                </a:extLst>
              </p:cNvPr>
              <p:cNvPicPr/>
              <p:nvPr/>
            </p:nvPicPr>
            <p:blipFill>
              <a:blip r:embed="rId108"/>
              <a:stretch>
                <a:fillRect/>
              </a:stretch>
            </p:blipFill>
            <p:spPr>
              <a:xfrm>
                <a:off x="8652336" y="8723883"/>
                <a:ext cx="2412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305" name="Ink 3090">
                <a:extLst>
                  <a:ext uri="{FF2B5EF4-FFF2-40B4-BE49-F238E27FC236}">
                    <a16:creationId xmlns:a16="http://schemas.microsoft.com/office/drawing/2014/main" id="{67AC7045-950E-FCB8-E2B4-AD2173116AEE}"/>
                  </a:ext>
                </a:extLst>
              </p14:cNvPr>
              <p14:cNvContentPartPr/>
              <p14:nvPr/>
            </p14:nvContentPartPr>
            <p14:xfrm>
              <a:off x="8636496" y="8492043"/>
              <a:ext cx="360" cy="360"/>
            </p14:xfrm>
          </p:contentPart>
        </mc:Choice>
        <mc:Fallback>
          <p:pic>
            <p:nvPicPr>
              <p:cNvPr id="305" name="Ink 3090">
                <a:extLst>
                  <a:ext uri="{FF2B5EF4-FFF2-40B4-BE49-F238E27FC236}">
                    <a16:creationId xmlns:a16="http://schemas.microsoft.com/office/drawing/2014/main" id="{67AC7045-950E-FCB8-E2B4-AD2173116AEE}"/>
                  </a:ext>
                </a:extLst>
              </p:cNvPr>
              <p:cNvPicPr/>
              <p:nvPr/>
            </p:nvPicPr>
            <p:blipFill>
              <a:blip r:embed="rId28"/>
              <a:stretch>
                <a:fillRect/>
              </a:stretch>
            </p:blipFill>
            <p:spPr>
              <a:xfrm>
                <a:off x="8627856" y="84830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06" name="Ink 3091">
                <a:extLst>
                  <a:ext uri="{FF2B5EF4-FFF2-40B4-BE49-F238E27FC236}">
                    <a16:creationId xmlns:a16="http://schemas.microsoft.com/office/drawing/2014/main" id="{A6C34BBA-A301-8668-3D81-721BA5E570CF}"/>
                  </a:ext>
                </a:extLst>
              </p14:cNvPr>
              <p14:cNvContentPartPr/>
              <p14:nvPr/>
            </p14:nvContentPartPr>
            <p14:xfrm>
              <a:off x="9054096" y="8552883"/>
              <a:ext cx="1800" cy="360"/>
            </p14:xfrm>
          </p:contentPart>
        </mc:Choice>
        <mc:Fallback>
          <p:pic>
            <p:nvPicPr>
              <p:cNvPr id="306" name="Ink 3091">
                <a:extLst>
                  <a:ext uri="{FF2B5EF4-FFF2-40B4-BE49-F238E27FC236}">
                    <a16:creationId xmlns:a16="http://schemas.microsoft.com/office/drawing/2014/main" id="{A6C34BBA-A301-8668-3D81-721BA5E570CF}"/>
                  </a:ext>
                </a:extLst>
              </p:cNvPr>
              <p:cNvPicPr/>
              <p:nvPr/>
            </p:nvPicPr>
            <p:blipFill>
              <a:blip r:embed="rId87"/>
              <a:stretch>
                <a:fillRect/>
              </a:stretch>
            </p:blipFill>
            <p:spPr>
              <a:xfrm>
                <a:off x="9046596" y="854388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307" name="Ink 3092">
                <a:extLst>
                  <a:ext uri="{FF2B5EF4-FFF2-40B4-BE49-F238E27FC236}">
                    <a16:creationId xmlns:a16="http://schemas.microsoft.com/office/drawing/2014/main" id="{E8D69B51-0453-507A-0A60-A6063E7B52A5}"/>
                  </a:ext>
                </a:extLst>
              </p14:cNvPr>
              <p14:cNvContentPartPr/>
              <p14:nvPr/>
            </p14:nvContentPartPr>
            <p14:xfrm>
              <a:off x="8979576" y="8728563"/>
              <a:ext cx="360" cy="360"/>
            </p14:xfrm>
          </p:contentPart>
        </mc:Choice>
        <mc:Fallback>
          <p:pic>
            <p:nvPicPr>
              <p:cNvPr id="307" name="Ink 3092">
                <a:extLst>
                  <a:ext uri="{FF2B5EF4-FFF2-40B4-BE49-F238E27FC236}">
                    <a16:creationId xmlns:a16="http://schemas.microsoft.com/office/drawing/2014/main" id="{E8D69B51-0453-507A-0A60-A6063E7B52A5}"/>
                  </a:ext>
                </a:extLst>
              </p:cNvPr>
              <p:cNvPicPr/>
              <p:nvPr/>
            </p:nvPicPr>
            <p:blipFill>
              <a:blip r:embed="rId28"/>
              <a:stretch>
                <a:fillRect/>
              </a:stretch>
            </p:blipFill>
            <p:spPr>
              <a:xfrm>
                <a:off x="8970936" y="87195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08" name="Ink 3101">
                <a:extLst>
                  <a:ext uri="{FF2B5EF4-FFF2-40B4-BE49-F238E27FC236}">
                    <a16:creationId xmlns:a16="http://schemas.microsoft.com/office/drawing/2014/main" id="{3A9B379C-9601-80BE-B09F-84F4C925BD5A}"/>
                  </a:ext>
                </a:extLst>
              </p14:cNvPr>
              <p14:cNvContentPartPr/>
              <p14:nvPr/>
            </p14:nvContentPartPr>
            <p14:xfrm>
              <a:off x="9055536" y="8819643"/>
              <a:ext cx="1800" cy="360"/>
            </p14:xfrm>
          </p:contentPart>
        </mc:Choice>
        <mc:Fallback>
          <p:pic>
            <p:nvPicPr>
              <p:cNvPr id="308" name="Ink 3101">
                <a:extLst>
                  <a:ext uri="{FF2B5EF4-FFF2-40B4-BE49-F238E27FC236}">
                    <a16:creationId xmlns:a16="http://schemas.microsoft.com/office/drawing/2014/main" id="{3A9B379C-9601-80BE-B09F-84F4C925BD5A}"/>
                  </a:ext>
                </a:extLst>
              </p:cNvPr>
              <p:cNvPicPr/>
              <p:nvPr/>
            </p:nvPicPr>
            <p:blipFill>
              <a:blip r:embed="rId87"/>
              <a:stretch>
                <a:fillRect/>
              </a:stretch>
            </p:blipFill>
            <p:spPr>
              <a:xfrm>
                <a:off x="9048036" y="881064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309" name="Ink 3102">
                <a:extLst>
                  <a:ext uri="{FF2B5EF4-FFF2-40B4-BE49-F238E27FC236}">
                    <a16:creationId xmlns:a16="http://schemas.microsoft.com/office/drawing/2014/main" id="{4442FF83-8315-F009-4CFC-16A2E955F20D}"/>
                  </a:ext>
                </a:extLst>
              </p14:cNvPr>
              <p14:cNvContentPartPr/>
              <p14:nvPr/>
            </p14:nvContentPartPr>
            <p14:xfrm>
              <a:off x="9474576" y="8552883"/>
              <a:ext cx="360" cy="360"/>
            </p14:xfrm>
          </p:contentPart>
        </mc:Choice>
        <mc:Fallback>
          <p:pic>
            <p:nvPicPr>
              <p:cNvPr id="309" name="Ink 3102">
                <a:extLst>
                  <a:ext uri="{FF2B5EF4-FFF2-40B4-BE49-F238E27FC236}">
                    <a16:creationId xmlns:a16="http://schemas.microsoft.com/office/drawing/2014/main" id="{4442FF83-8315-F009-4CFC-16A2E955F20D}"/>
                  </a:ext>
                </a:extLst>
              </p:cNvPr>
              <p:cNvPicPr/>
              <p:nvPr/>
            </p:nvPicPr>
            <p:blipFill>
              <a:blip r:embed="rId28"/>
              <a:stretch>
                <a:fillRect/>
              </a:stretch>
            </p:blipFill>
            <p:spPr>
              <a:xfrm>
                <a:off x="9465936" y="85438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10" name="Ink 3107">
                <a:extLst>
                  <a:ext uri="{FF2B5EF4-FFF2-40B4-BE49-F238E27FC236}">
                    <a16:creationId xmlns:a16="http://schemas.microsoft.com/office/drawing/2014/main" id="{3D6D4001-241D-7DDF-BB4C-68753D7DF8E6}"/>
                  </a:ext>
                </a:extLst>
              </p14:cNvPr>
              <p14:cNvContentPartPr/>
              <p14:nvPr/>
            </p14:nvContentPartPr>
            <p14:xfrm>
              <a:off x="9688056" y="8453883"/>
              <a:ext cx="360" cy="360"/>
            </p14:xfrm>
          </p:contentPart>
        </mc:Choice>
        <mc:Fallback>
          <p:pic>
            <p:nvPicPr>
              <p:cNvPr id="310" name="Ink 3107">
                <a:extLst>
                  <a:ext uri="{FF2B5EF4-FFF2-40B4-BE49-F238E27FC236}">
                    <a16:creationId xmlns:a16="http://schemas.microsoft.com/office/drawing/2014/main" id="{3D6D4001-241D-7DDF-BB4C-68753D7DF8E6}"/>
                  </a:ext>
                </a:extLst>
              </p:cNvPr>
              <p:cNvPicPr/>
              <p:nvPr/>
            </p:nvPicPr>
            <p:blipFill>
              <a:blip r:embed="rId28"/>
              <a:stretch>
                <a:fillRect/>
              </a:stretch>
            </p:blipFill>
            <p:spPr>
              <a:xfrm>
                <a:off x="9679416" y="84448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311" name="Ink 3110">
                <a:extLst>
                  <a:ext uri="{FF2B5EF4-FFF2-40B4-BE49-F238E27FC236}">
                    <a16:creationId xmlns:a16="http://schemas.microsoft.com/office/drawing/2014/main" id="{75637C37-0858-5228-1323-76302978EB3C}"/>
                  </a:ext>
                </a:extLst>
              </p14:cNvPr>
              <p14:cNvContentPartPr/>
              <p14:nvPr/>
            </p14:nvContentPartPr>
            <p14:xfrm>
              <a:off x="9834216" y="8245443"/>
              <a:ext cx="6120" cy="3600"/>
            </p14:xfrm>
          </p:contentPart>
        </mc:Choice>
        <mc:Fallback>
          <p:pic>
            <p:nvPicPr>
              <p:cNvPr id="311" name="Ink 3110">
                <a:extLst>
                  <a:ext uri="{FF2B5EF4-FFF2-40B4-BE49-F238E27FC236}">
                    <a16:creationId xmlns:a16="http://schemas.microsoft.com/office/drawing/2014/main" id="{75637C37-0858-5228-1323-76302978EB3C}"/>
                  </a:ext>
                </a:extLst>
              </p:cNvPr>
              <p:cNvPicPr/>
              <p:nvPr/>
            </p:nvPicPr>
            <p:blipFill>
              <a:blip r:embed="rId116"/>
              <a:stretch>
                <a:fillRect/>
              </a:stretch>
            </p:blipFill>
            <p:spPr>
              <a:xfrm>
                <a:off x="9825576" y="8236443"/>
                <a:ext cx="23760" cy="2124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312" name="Ink 3112">
                <a:extLst>
                  <a:ext uri="{FF2B5EF4-FFF2-40B4-BE49-F238E27FC236}">
                    <a16:creationId xmlns:a16="http://schemas.microsoft.com/office/drawing/2014/main" id="{768EA0E0-FFC8-AEDB-A703-79DE3238A4FB}"/>
                  </a:ext>
                </a:extLst>
              </p14:cNvPr>
              <p14:cNvContentPartPr/>
              <p14:nvPr/>
            </p14:nvContentPartPr>
            <p14:xfrm>
              <a:off x="9886056" y="7935843"/>
              <a:ext cx="360" cy="360"/>
            </p14:xfrm>
          </p:contentPart>
        </mc:Choice>
        <mc:Fallback>
          <p:pic>
            <p:nvPicPr>
              <p:cNvPr id="312" name="Ink 3112">
                <a:extLst>
                  <a:ext uri="{FF2B5EF4-FFF2-40B4-BE49-F238E27FC236}">
                    <a16:creationId xmlns:a16="http://schemas.microsoft.com/office/drawing/2014/main" id="{768EA0E0-FFC8-AEDB-A703-79DE3238A4FB}"/>
                  </a:ext>
                </a:extLst>
              </p:cNvPr>
              <p:cNvPicPr/>
              <p:nvPr/>
            </p:nvPicPr>
            <p:blipFill>
              <a:blip r:embed="rId28"/>
              <a:stretch>
                <a:fillRect/>
              </a:stretch>
            </p:blipFill>
            <p:spPr>
              <a:xfrm>
                <a:off x="9877416" y="7926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15" name="Ink 314">
                <a:extLst>
                  <a:ext uri="{FF2B5EF4-FFF2-40B4-BE49-F238E27FC236}">
                    <a16:creationId xmlns:a16="http://schemas.microsoft.com/office/drawing/2014/main" id="{162E0B1A-4170-5018-4D42-79BB0BC5FD48}"/>
                  </a:ext>
                </a:extLst>
              </p14:cNvPr>
              <p14:cNvContentPartPr/>
              <p14:nvPr/>
            </p14:nvContentPartPr>
            <p14:xfrm>
              <a:off x="10251816" y="8408163"/>
              <a:ext cx="360" cy="360"/>
            </p14:xfrm>
          </p:contentPart>
        </mc:Choice>
        <mc:Fallback>
          <p:pic>
            <p:nvPicPr>
              <p:cNvPr id="315" name="Ink 314">
                <a:extLst>
                  <a:ext uri="{FF2B5EF4-FFF2-40B4-BE49-F238E27FC236}">
                    <a16:creationId xmlns:a16="http://schemas.microsoft.com/office/drawing/2014/main" id="{162E0B1A-4170-5018-4D42-79BB0BC5FD48}"/>
                  </a:ext>
                </a:extLst>
              </p:cNvPr>
              <p:cNvPicPr/>
              <p:nvPr/>
            </p:nvPicPr>
            <p:blipFill>
              <a:blip r:embed="rId28"/>
              <a:stretch>
                <a:fillRect/>
              </a:stretch>
            </p:blipFill>
            <p:spPr>
              <a:xfrm>
                <a:off x="10243176" y="83991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316" name="Ink 315">
                <a:extLst>
                  <a:ext uri="{FF2B5EF4-FFF2-40B4-BE49-F238E27FC236}">
                    <a16:creationId xmlns:a16="http://schemas.microsoft.com/office/drawing/2014/main" id="{791B3049-2B62-93A4-DA5D-1961CCAE9213}"/>
                  </a:ext>
                </a:extLst>
              </p14:cNvPr>
              <p14:cNvContentPartPr/>
              <p14:nvPr/>
            </p14:nvContentPartPr>
            <p14:xfrm>
              <a:off x="10007736" y="8347323"/>
              <a:ext cx="360" cy="360"/>
            </p14:xfrm>
          </p:contentPart>
        </mc:Choice>
        <mc:Fallback>
          <p:pic>
            <p:nvPicPr>
              <p:cNvPr id="316" name="Ink 315">
                <a:extLst>
                  <a:ext uri="{FF2B5EF4-FFF2-40B4-BE49-F238E27FC236}">
                    <a16:creationId xmlns:a16="http://schemas.microsoft.com/office/drawing/2014/main" id="{791B3049-2B62-93A4-DA5D-1961CCAE9213}"/>
                  </a:ext>
                </a:extLst>
              </p:cNvPr>
              <p:cNvPicPr/>
              <p:nvPr/>
            </p:nvPicPr>
            <p:blipFill>
              <a:blip r:embed="rId28"/>
              <a:stretch>
                <a:fillRect/>
              </a:stretch>
            </p:blipFill>
            <p:spPr>
              <a:xfrm>
                <a:off x="9999096" y="83383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17" name="Ink 316">
                <a:extLst>
                  <a:ext uri="{FF2B5EF4-FFF2-40B4-BE49-F238E27FC236}">
                    <a16:creationId xmlns:a16="http://schemas.microsoft.com/office/drawing/2014/main" id="{767F1A34-6DDC-4C0A-6FCF-22B4A71CC916}"/>
                  </a:ext>
                </a:extLst>
              </p14:cNvPr>
              <p14:cNvContentPartPr/>
              <p14:nvPr/>
            </p14:nvContentPartPr>
            <p14:xfrm>
              <a:off x="9954456" y="8842323"/>
              <a:ext cx="360" cy="360"/>
            </p14:xfrm>
          </p:contentPart>
        </mc:Choice>
        <mc:Fallback>
          <p:pic>
            <p:nvPicPr>
              <p:cNvPr id="317" name="Ink 316">
                <a:extLst>
                  <a:ext uri="{FF2B5EF4-FFF2-40B4-BE49-F238E27FC236}">
                    <a16:creationId xmlns:a16="http://schemas.microsoft.com/office/drawing/2014/main" id="{767F1A34-6DDC-4C0A-6FCF-22B4A71CC916}"/>
                  </a:ext>
                </a:extLst>
              </p:cNvPr>
              <p:cNvPicPr/>
              <p:nvPr/>
            </p:nvPicPr>
            <p:blipFill>
              <a:blip r:embed="rId28"/>
              <a:stretch>
                <a:fillRect/>
              </a:stretch>
            </p:blipFill>
            <p:spPr>
              <a:xfrm>
                <a:off x="9945816" y="88333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318" name="Ink 317">
                <a:extLst>
                  <a:ext uri="{FF2B5EF4-FFF2-40B4-BE49-F238E27FC236}">
                    <a16:creationId xmlns:a16="http://schemas.microsoft.com/office/drawing/2014/main" id="{0E85CC55-A38D-22B2-1D32-C9F8C6D05849}"/>
                  </a:ext>
                </a:extLst>
              </p14:cNvPr>
              <p14:cNvContentPartPr/>
              <p14:nvPr/>
            </p14:nvContentPartPr>
            <p14:xfrm>
              <a:off x="9962376" y="8705523"/>
              <a:ext cx="360" cy="360"/>
            </p14:xfrm>
          </p:contentPart>
        </mc:Choice>
        <mc:Fallback>
          <p:pic>
            <p:nvPicPr>
              <p:cNvPr id="318" name="Ink 317">
                <a:extLst>
                  <a:ext uri="{FF2B5EF4-FFF2-40B4-BE49-F238E27FC236}">
                    <a16:creationId xmlns:a16="http://schemas.microsoft.com/office/drawing/2014/main" id="{0E85CC55-A38D-22B2-1D32-C9F8C6D05849}"/>
                  </a:ext>
                </a:extLst>
              </p:cNvPr>
              <p:cNvPicPr/>
              <p:nvPr/>
            </p:nvPicPr>
            <p:blipFill>
              <a:blip r:embed="rId28"/>
              <a:stretch>
                <a:fillRect/>
              </a:stretch>
            </p:blipFill>
            <p:spPr>
              <a:xfrm>
                <a:off x="9953736" y="86965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19" name="Ink 318">
                <a:extLst>
                  <a:ext uri="{FF2B5EF4-FFF2-40B4-BE49-F238E27FC236}">
                    <a16:creationId xmlns:a16="http://schemas.microsoft.com/office/drawing/2014/main" id="{22B51E1E-F653-CAE1-8BE8-1EB4804BBACD}"/>
                  </a:ext>
                </a:extLst>
              </p14:cNvPr>
              <p14:cNvContentPartPr/>
              <p14:nvPr/>
            </p14:nvContentPartPr>
            <p14:xfrm>
              <a:off x="9711096" y="8766363"/>
              <a:ext cx="360" cy="360"/>
            </p14:xfrm>
          </p:contentPart>
        </mc:Choice>
        <mc:Fallback>
          <p:pic>
            <p:nvPicPr>
              <p:cNvPr id="319" name="Ink 318">
                <a:extLst>
                  <a:ext uri="{FF2B5EF4-FFF2-40B4-BE49-F238E27FC236}">
                    <a16:creationId xmlns:a16="http://schemas.microsoft.com/office/drawing/2014/main" id="{22B51E1E-F653-CAE1-8BE8-1EB4804BBACD}"/>
                  </a:ext>
                </a:extLst>
              </p:cNvPr>
              <p:cNvPicPr/>
              <p:nvPr/>
            </p:nvPicPr>
            <p:blipFill>
              <a:blip r:embed="rId28"/>
              <a:stretch>
                <a:fillRect/>
              </a:stretch>
            </p:blipFill>
            <p:spPr>
              <a:xfrm>
                <a:off x="9702456" y="87573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320" name="Ink 319">
                <a:extLst>
                  <a:ext uri="{FF2B5EF4-FFF2-40B4-BE49-F238E27FC236}">
                    <a16:creationId xmlns:a16="http://schemas.microsoft.com/office/drawing/2014/main" id="{87FFC03D-30D2-AF93-CDF2-92B692634BDC}"/>
                  </a:ext>
                </a:extLst>
              </p14:cNvPr>
              <p14:cNvContentPartPr/>
              <p14:nvPr/>
            </p14:nvContentPartPr>
            <p14:xfrm>
              <a:off x="9360096" y="9117003"/>
              <a:ext cx="360" cy="360"/>
            </p14:xfrm>
          </p:contentPart>
        </mc:Choice>
        <mc:Fallback>
          <p:pic>
            <p:nvPicPr>
              <p:cNvPr id="320" name="Ink 319">
                <a:extLst>
                  <a:ext uri="{FF2B5EF4-FFF2-40B4-BE49-F238E27FC236}">
                    <a16:creationId xmlns:a16="http://schemas.microsoft.com/office/drawing/2014/main" id="{87FFC03D-30D2-AF93-CDF2-92B692634BDC}"/>
                  </a:ext>
                </a:extLst>
              </p:cNvPr>
              <p:cNvPicPr/>
              <p:nvPr/>
            </p:nvPicPr>
            <p:blipFill>
              <a:blip r:embed="rId28"/>
              <a:stretch>
                <a:fillRect/>
              </a:stretch>
            </p:blipFill>
            <p:spPr>
              <a:xfrm>
                <a:off x="9351456" y="91080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21" name="Ink 3263">
                <a:extLst>
                  <a:ext uri="{FF2B5EF4-FFF2-40B4-BE49-F238E27FC236}">
                    <a16:creationId xmlns:a16="http://schemas.microsoft.com/office/drawing/2014/main" id="{57938F1C-CF2E-9F8B-02E7-A1369054D2D9}"/>
                  </a:ext>
                </a:extLst>
              </p14:cNvPr>
              <p14:cNvContentPartPr/>
              <p14:nvPr/>
            </p14:nvContentPartPr>
            <p14:xfrm>
              <a:off x="9482136" y="9299883"/>
              <a:ext cx="360" cy="360"/>
            </p14:xfrm>
          </p:contentPart>
        </mc:Choice>
        <mc:Fallback>
          <p:pic>
            <p:nvPicPr>
              <p:cNvPr id="321" name="Ink 3263">
                <a:extLst>
                  <a:ext uri="{FF2B5EF4-FFF2-40B4-BE49-F238E27FC236}">
                    <a16:creationId xmlns:a16="http://schemas.microsoft.com/office/drawing/2014/main" id="{57938F1C-CF2E-9F8B-02E7-A1369054D2D9}"/>
                  </a:ext>
                </a:extLst>
              </p:cNvPr>
              <p:cNvPicPr/>
              <p:nvPr/>
            </p:nvPicPr>
            <p:blipFill>
              <a:blip r:embed="rId28"/>
              <a:stretch>
                <a:fillRect/>
              </a:stretch>
            </p:blipFill>
            <p:spPr>
              <a:xfrm>
                <a:off x="9473496" y="92908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322" name="Ink 3264">
                <a:extLst>
                  <a:ext uri="{FF2B5EF4-FFF2-40B4-BE49-F238E27FC236}">
                    <a16:creationId xmlns:a16="http://schemas.microsoft.com/office/drawing/2014/main" id="{9E93DCEE-AE0D-4DAB-087A-5C3B77896876}"/>
                  </a:ext>
                </a:extLst>
              </p14:cNvPr>
              <p14:cNvContentPartPr/>
              <p14:nvPr/>
            </p14:nvContentPartPr>
            <p14:xfrm>
              <a:off x="10038336" y="9307443"/>
              <a:ext cx="360" cy="360"/>
            </p14:xfrm>
          </p:contentPart>
        </mc:Choice>
        <mc:Fallback>
          <p:pic>
            <p:nvPicPr>
              <p:cNvPr id="322" name="Ink 3264">
                <a:extLst>
                  <a:ext uri="{FF2B5EF4-FFF2-40B4-BE49-F238E27FC236}">
                    <a16:creationId xmlns:a16="http://schemas.microsoft.com/office/drawing/2014/main" id="{9E93DCEE-AE0D-4DAB-087A-5C3B77896876}"/>
                  </a:ext>
                </a:extLst>
              </p:cNvPr>
              <p:cNvPicPr/>
              <p:nvPr/>
            </p:nvPicPr>
            <p:blipFill>
              <a:blip r:embed="rId28"/>
              <a:stretch>
                <a:fillRect/>
              </a:stretch>
            </p:blipFill>
            <p:spPr>
              <a:xfrm>
                <a:off x="10029696" y="9298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23" name="Ink 322">
                <a:extLst>
                  <a:ext uri="{FF2B5EF4-FFF2-40B4-BE49-F238E27FC236}">
                    <a16:creationId xmlns:a16="http://schemas.microsoft.com/office/drawing/2014/main" id="{4CFF9B06-63E6-DFD9-DD5E-3CC5E9E02103}"/>
                  </a:ext>
                </a:extLst>
              </p14:cNvPr>
              <p14:cNvContentPartPr/>
              <p14:nvPr/>
            </p14:nvContentPartPr>
            <p14:xfrm>
              <a:off x="9992616" y="9139683"/>
              <a:ext cx="360" cy="360"/>
            </p14:xfrm>
          </p:contentPart>
        </mc:Choice>
        <mc:Fallback>
          <p:pic>
            <p:nvPicPr>
              <p:cNvPr id="323" name="Ink 322">
                <a:extLst>
                  <a:ext uri="{FF2B5EF4-FFF2-40B4-BE49-F238E27FC236}">
                    <a16:creationId xmlns:a16="http://schemas.microsoft.com/office/drawing/2014/main" id="{4CFF9B06-63E6-DFD9-DD5E-3CC5E9E02103}"/>
                  </a:ext>
                </a:extLst>
              </p:cNvPr>
              <p:cNvPicPr/>
              <p:nvPr/>
            </p:nvPicPr>
            <p:blipFill>
              <a:blip r:embed="rId28"/>
              <a:stretch>
                <a:fillRect/>
              </a:stretch>
            </p:blipFill>
            <p:spPr>
              <a:xfrm>
                <a:off x="9983976" y="91306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324" name="Ink 323">
                <a:extLst>
                  <a:ext uri="{FF2B5EF4-FFF2-40B4-BE49-F238E27FC236}">
                    <a16:creationId xmlns:a16="http://schemas.microsoft.com/office/drawing/2014/main" id="{6EB30255-0548-5650-D9E4-551CA7ED6D0B}"/>
                  </a:ext>
                </a:extLst>
              </p14:cNvPr>
              <p14:cNvContentPartPr/>
              <p14:nvPr/>
            </p14:nvContentPartPr>
            <p14:xfrm>
              <a:off x="10274496" y="8888403"/>
              <a:ext cx="360" cy="360"/>
            </p14:xfrm>
          </p:contentPart>
        </mc:Choice>
        <mc:Fallback>
          <p:pic>
            <p:nvPicPr>
              <p:cNvPr id="324" name="Ink 323">
                <a:extLst>
                  <a:ext uri="{FF2B5EF4-FFF2-40B4-BE49-F238E27FC236}">
                    <a16:creationId xmlns:a16="http://schemas.microsoft.com/office/drawing/2014/main" id="{6EB30255-0548-5650-D9E4-551CA7ED6D0B}"/>
                  </a:ext>
                </a:extLst>
              </p:cNvPr>
              <p:cNvPicPr/>
              <p:nvPr/>
            </p:nvPicPr>
            <p:blipFill>
              <a:blip r:embed="rId28"/>
              <a:stretch>
                <a:fillRect/>
              </a:stretch>
            </p:blipFill>
            <p:spPr>
              <a:xfrm>
                <a:off x="10265856" y="88794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25" name="Ink 324">
                <a:extLst>
                  <a:ext uri="{FF2B5EF4-FFF2-40B4-BE49-F238E27FC236}">
                    <a16:creationId xmlns:a16="http://schemas.microsoft.com/office/drawing/2014/main" id="{C640E00F-93A6-5A2B-1AEC-8BD989FB6F07}"/>
                  </a:ext>
                </a:extLst>
              </p14:cNvPr>
              <p14:cNvContentPartPr/>
              <p14:nvPr/>
            </p14:nvContentPartPr>
            <p14:xfrm>
              <a:off x="10305096" y="8589963"/>
              <a:ext cx="360" cy="1800"/>
            </p14:xfrm>
          </p:contentPart>
        </mc:Choice>
        <mc:Fallback>
          <p:pic>
            <p:nvPicPr>
              <p:cNvPr id="325" name="Ink 324">
                <a:extLst>
                  <a:ext uri="{FF2B5EF4-FFF2-40B4-BE49-F238E27FC236}">
                    <a16:creationId xmlns:a16="http://schemas.microsoft.com/office/drawing/2014/main" id="{C640E00F-93A6-5A2B-1AEC-8BD989FB6F07}"/>
                  </a:ext>
                </a:extLst>
              </p:cNvPr>
              <p:cNvPicPr/>
              <p:nvPr/>
            </p:nvPicPr>
            <p:blipFill>
              <a:blip r:embed="rId100"/>
              <a:stretch>
                <a:fillRect/>
              </a:stretch>
            </p:blipFill>
            <p:spPr>
              <a:xfrm>
                <a:off x="10296456" y="858246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326" name="Ink 325">
                <a:extLst>
                  <a:ext uri="{FF2B5EF4-FFF2-40B4-BE49-F238E27FC236}">
                    <a16:creationId xmlns:a16="http://schemas.microsoft.com/office/drawing/2014/main" id="{FAB7CDC0-9D5B-09D5-E7D6-E678C8C8FA1F}"/>
                  </a:ext>
                </a:extLst>
              </p14:cNvPr>
              <p14:cNvContentPartPr/>
              <p14:nvPr/>
            </p14:nvContentPartPr>
            <p14:xfrm>
              <a:off x="10084056" y="8446323"/>
              <a:ext cx="360" cy="360"/>
            </p14:xfrm>
          </p:contentPart>
        </mc:Choice>
        <mc:Fallback>
          <p:pic>
            <p:nvPicPr>
              <p:cNvPr id="326" name="Ink 325">
                <a:extLst>
                  <a:ext uri="{FF2B5EF4-FFF2-40B4-BE49-F238E27FC236}">
                    <a16:creationId xmlns:a16="http://schemas.microsoft.com/office/drawing/2014/main" id="{FAB7CDC0-9D5B-09D5-E7D6-E678C8C8FA1F}"/>
                  </a:ext>
                </a:extLst>
              </p:cNvPr>
              <p:cNvPicPr/>
              <p:nvPr/>
            </p:nvPicPr>
            <p:blipFill>
              <a:blip r:embed="rId28"/>
              <a:stretch>
                <a:fillRect/>
              </a:stretch>
            </p:blipFill>
            <p:spPr>
              <a:xfrm>
                <a:off x="10075416" y="84373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27" name="Ink 326">
                <a:extLst>
                  <a:ext uri="{FF2B5EF4-FFF2-40B4-BE49-F238E27FC236}">
                    <a16:creationId xmlns:a16="http://schemas.microsoft.com/office/drawing/2014/main" id="{91B2DE5F-6C93-06A1-FBBB-5FBD4B7696D5}"/>
                  </a:ext>
                </a:extLst>
              </p14:cNvPr>
              <p14:cNvContentPartPr/>
              <p14:nvPr/>
            </p14:nvContentPartPr>
            <p14:xfrm>
              <a:off x="9055536" y="9307443"/>
              <a:ext cx="360" cy="360"/>
            </p14:xfrm>
          </p:contentPart>
        </mc:Choice>
        <mc:Fallback>
          <p:pic>
            <p:nvPicPr>
              <p:cNvPr id="327" name="Ink 326">
                <a:extLst>
                  <a:ext uri="{FF2B5EF4-FFF2-40B4-BE49-F238E27FC236}">
                    <a16:creationId xmlns:a16="http://schemas.microsoft.com/office/drawing/2014/main" id="{91B2DE5F-6C93-06A1-FBBB-5FBD4B7696D5}"/>
                  </a:ext>
                </a:extLst>
              </p:cNvPr>
              <p:cNvPicPr/>
              <p:nvPr/>
            </p:nvPicPr>
            <p:blipFill>
              <a:blip r:embed="rId28"/>
              <a:stretch>
                <a:fillRect/>
              </a:stretch>
            </p:blipFill>
            <p:spPr>
              <a:xfrm>
                <a:off x="9046896" y="9298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328" name="Ink 327">
                <a:extLst>
                  <a:ext uri="{FF2B5EF4-FFF2-40B4-BE49-F238E27FC236}">
                    <a16:creationId xmlns:a16="http://schemas.microsoft.com/office/drawing/2014/main" id="{7E3C538C-751B-137E-0150-039932232727}"/>
                  </a:ext>
                </a:extLst>
              </p14:cNvPr>
              <p14:cNvContentPartPr/>
              <p14:nvPr/>
            </p14:nvContentPartPr>
            <p14:xfrm>
              <a:off x="8697336" y="9154803"/>
              <a:ext cx="360" cy="360"/>
            </p14:xfrm>
          </p:contentPart>
        </mc:Choice>
        <mc:Fallback>
          <p:pic>
            <p:nvPicPr>
              <p:cNvPr id="328" name="Ink 327">
                <a:extLst>
                  <a:ext uri="{FF2B5EF4-FFF2-40B4-BE49-F238E27FC236}">
                    <a16:creationId xmlns:a16="http://schemas.microsoft.com/office/drawing/2014/main" id="{7E3C538C-751B-137E-0150-039932232727}"/>
                  </a:ext>
                </a:extLst>
              </p:cNvPr>
              <p:cNvPicPr/>
              <p:nvPr/>
            </p:nvPicPr>
            <p:blipFill>
              <a:blip r:embed="rId28"/>
              <a:stretch>
                <a:fillRect/>
              </a:stretch>
            </p:blipFill>
            <p:spPr>
              <a:xfrm>
                <a:off x="8688696" y="91458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29" name="Ink 328">
                <a:extLst>
                  <a:ext uri="{FF2B5EF4-FFF2-40B4-BE49-F238E27FC236}">
                    <a16:creationId xmlns:a16="http://schemas.microsoft.com/office/drawing/2014/main" id="{E768C4D2-9CA6-9007-98B2-BEB8B322A84E}"/>
                  </a:ext>
                </a:extLst>
              </p14:cNvPr>
              <p14:cNvContentPartPr/>
              <p14:nvPr/>
            </p14:nvContentPartPr>
            <p14:xfrm>
              <a:off x="8392416" y="9383763"/>
              <a:ext cx="360" cy="360"/>
            </p14:xfrm>
          </p:contentPart>
        </mc:Choice>
        <mc:Fallback>
          <p:pic>
            <p:nvPicPr>
              <p:cNvPr id="329" name="Ink 328">
                <a:extLst>
                  <a:ext uri="{FF2B5EF4-FFF2-40B4-BE49-F238E27FC236}">
                    <a16:creationId xmlns:a16="http://schemas.microsoft.com/office/drawing/2014/main" id="{E768C4D2-9CA6-9007-98B2-BEB8B322A84E}"/>
                  </a:ext>
                </a:extLst>
              </p:cNvPr>
              <p:cNvPicPr/>
              <p:nvPr/>
            </p:nvPicPr>
            <p:blipFill>
              <a:blip r:embed="rId28"/>
              <a:stretch>
                <a:fillRect/>
              </a:stretch>
            </p:blipFill>
            <p:spPr>
              <a:xfrm>
                <a:off x="8383776" y="93747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330" name="Ink 329">
                <a:extLst>
                  <a:ext uri="{FF2B5EF4-FFF2-40B4-BE49-F238E27FC236}">
                    <a16:creationId xmlns:a16="http://schemas.microsoft.com/office/drawing/2014/main" id="{51BCE98B-6D69-83EA-5E07-72147F48DBA5}"/>
                  </a:ext>
                </a:extLst>
              </p14:cNvPr>
              <p14:cNvContentPartPr/>
              <p14:nvPr/>
            </p14:nvContentPartPr>
            <p14:xfrm>
              <a:off x="7988856" y="9330483"/>
              <a:ext cx="360" cy="360"/>
            </p14:xfrm>
          </p:contentPart>
        </mc:Choice>
        <mc:Fallback>
          <p:pic>
            <p:nvPicPr>
              <p:cNvPr id="330" name="Ink 329">
                <a:extLst>
                  <a:ext uri="{FF2B5EF4-FFF2-40B4-BE49-F238E27FC236}">
                    <a16:creationId xmlns:a16="http://schemas.microsoft.com/office/drawing/2014/main" id="{51BCE98B-6D69-83EA-5E07-72147F48DBA5}"/>
                  </a:ext>
                </a:extLst>
              </p:cNvPr>
              <p:cNvPicPr/>
              <p:nvPr/>
            </p:nvPicPr>
            <p:blipFill>
              <a:blip r:embed="rId28"/>
              <a:stretch>
                <a:fillRect/>
              </a:stretch>
            </p:blipFill>
            <p:spPr>
              <a:xfrm>
                <a:off x="7980216" y="93214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31" name="Ink 330">
                <a:extLst>
                  <a:ext uri="{FF2B5EF4-FFF2-40B4-BE49-F238E27FC236}">
                    <a16:creationId xmlns:a16="http://schemas.microsoft.com/office/drawing/2014/main" id="{6F84B807-0F9A-1D30-F979-961F25C61FCD}"/>
                  </a:ext>
                </a:extLst>
              </p14:cNvPr>
              <p14:cNvContentPartPr/>
              <p14:nvPr/>
            </p14:nvContentPartPr>
            <p14:xfrm>
              <a:off x="7958256" y="9002523"/>
              <a:ext cx="360" cy="360"/>
            </p14:xfrm>
          </p:contentPart>
        </mc:Choice>
        <mc:Fallback>
          <p:pic>
            <p:nvPicPr>
              <p:cNvPr id="331" name="Ink 330">
                <a:extLst>
                  <a:ext uri="{FF2B5EF4-FFF2-40B4-BE49-F238E27FC236}">
                    <a16:creationId xmlns:a16="http://schemas.microsoft.com/office/drawing/2014/main" id="{6F84B807-0F9A-1D30-F979-961F25C61FCD}"/>
                  </a:ext>
                </a:extLst>
              </p:cNvPr>
              <p:cNvPicPr/>
              <p:nvPr/>
            </p:nvPicPr>
            <p:blipFill>
              <a:blip r:embed="rId28"/>
              <a:stretch>
                <a:fillRect/>
              </a:stretch>
            </p:blipFill>
            <p:spPr>
              <a:xfrm>
                <a:off x="7949616" y="89935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332" name="Ink 331">
                <a:extLst>
                  <a:ext uri="{FF2B5EF4-FFF2-40B4-BE49-F238E27FC236}">
                    <a16:creationId xmlns:a16="http://schemas.microsoft.com/office/drawing/2014/main" id="{D18444B1-9C75-7D9A-DDA2-AB383B4BDC3B}"/>
                  </a:ext>
                </a:extLst>
              </p14:cNvPr>
              <p14:cNvContentPartPr/>
              <p14:nvPr/>
            </p14:nvContentPartPr>
            <p14:xfrm>
              <a:off x="7958256" y="8667363"/>
              <a:ext cx="360" cy="360"/>
            </p14:xfrm>
          </p:contentPart>
        </mc:Choice>
        <mc:Fallback>
          <p:pic>
            <p:nvPicPr>
              <p:cNvPr id="332" name="Ink 331">
                <a:extLst>
                  <a:ext uri="{FF2B5EF4-FFF2-40B4-BE49-F238E27FC236}">
                    <a16:creationId xmlns:a16="http://schemas.microsoft.com/office/drawing/2014/main" id="{D18444B1-9C75-7D9A-DDA2-AB383B4BDC3B}"/>
                  </a:ext>
                </a:extLst>
              </p:cNvPr>
              <p:cNvPicPr/>
              <p:nvPr/>
            </p:nvPicPr>
            <p:blipFill>
              <a:blip r:embed="rId28"/>
              <a:stretch>
                <a:fillRect/>
              </a:stretch>
            </p:blipFill>
            <p:spPr>
              <a:xfrm>
                <a:off x="7949616" y="86583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33" name="Ink 332">
                <a:extLst>
                  <a:ext uri="{FF2B5EF4-FFF2-40B4-BE49-F238E27FC236}">
                    <a16:creationId xmlns:a16="http://schemas.microsoft.com/office/drawing/2014/main" id="{F95CAE9C-4D6B-1905-8F35-BB6CD3F4E601}"/>
                  </a:ext>
                </a:extLst>
              </p14:cNvPr>
              <p14:cNvContentPartPr/>
              <p14:nvPr/>
            </p14:nvContentPartPr>
            <p14:xfrm>
              <a:off x="8217456" y="8812083"/>
              <a:ext cx="360" cy="360"/>
            </p14:xfrm>
          </p:contentPart>
        </mc:Choice>
        <mc:Fallback>
          <p:pic>
            <p:nvPicPr>
              <p:cNvPr id="333" name="Ink 332">
                <a:extLst>
                  <a:ext uri="{FF2B5EF4-FFF2-40B4-BE49-F238E27FC236}">
                    <a16:creationId xmlns:a16="http://schemas.microsoft.com/office/drawing/2014/main" id="{F95CAE9C-4D6B-1905-8F35-BB6CD3F4E601}"/>
                  </a:ext>
                </a:extLst>
              </p:cNvPr>
              <p:cNvPicPr/>
              <p:nvPr/>
            </p:nvPicPr>
            <p:blipFill>
              <a:blip r:embed="rId28"/>
              <a:stretch>
                <a:fillRect/>
              </a:stretch>
            </p:blipFill>
            <p:spPr>
              <a:xfrm>
                <a:off x="8208816" y="88030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334" name="Ink 333">
                <a:extLst>
                  <a:ext uri="{FF2B5EF4-FFF2-40B4-BE49-F238E27FC236}">
                    <a16:creationId xmlns:a16="http://schemas.microsoft.com/office/drawing/2014/main" id="{DCDE106C-9B0E-2918-1D10-CC969CCF9FF3}"/>
                  </a:ext>
                </a:extLst>
              </p14:cNvPr>
              <p14:cNvContentPartPr/>
              <p14:nvPr/>
            </p14:nvContentPartPr>
            <p14:xfrm>
              <a:off x="7926576" y="8278563"/>
              <a:ext cx="1800" cy="360"/>
            </p14:xfrm>
          </p:contentPart>
        </mc:Choice>
        <mc:Fallback>
          <p:pic>
            <p:nvPicPr>
              <p:cNvPr id="334" name="Ink 333">
                <a:extLst>
                  <a:ext uri="{FF2B5EF4-FFF2-40B4-BE49-F238E27FC236}">
                    <a16:creationId xmlns:a16="http://schemas.microsoft.com/office/drawing/2014/main" id="{DCDE106C-9B0E-2918-1D10-CC969CCF9FF3}"/>
                  </a:ext>
                </a:extLst>
              </p:cNvPr>
              <p:cNvPicPr/>
              <p:nvPr/>
            </p:nvPicPr>
            <p:blipFill>
              <a:blip r:embed="rId87"/>
              <a:stretch>
                <a:fillRect/>
              </a:stretch>
            </p:blipFill>
            <p:spPr>
              <a:xfrm>
                <a:off x="7919076" y="826956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35" name="Ink 334">
                <a:extLst>
                  <a:ext uri="{FF2B5EF4-FFF2-40B4-BE49-F238E27FC236}">
                    <a16:creationId xmlns:a16="http://schemas.microsoft.com/office/drawing/2014/main" id="{7A11CE9A-FC9D-79A7-6BAA-6C71288F24C6}"/>
                  </a:ext>
                </a:extLst>
              </p14:cNvPr>
              <p14:cNvContentPartPr/>
              <p14:nvPr/>
            </p14:nvContentPartPr>
            <p14:xfrm>
              <a:off x="8278296" y="8339763"/>
              <a:ext cx="360" cy="360"/>
            </p14:xfrm>
          </p:contentPart>
        </mc:Choice>
        <mc:Fallback>
          <p:pic>
            <p:nvPicPr>
              <p:cNvPr id="335" name="Ink 334">
                <a:extLst>
                  <a:ext uri="{FF2B5EF4-FFF2-40B4-BE49-F238E27FC236}">
                    <a16:creationId xmlns:a16="http://schemas.microsoft.com/office/drawing/2014/main" id="{7A11CE9A-FC9D-79A7-6BAA-6C71288F24C6}"/>
                  </a:ext>
                </a:extLst>
              </p:cNvPr>
              <p:cNvPicPr/>
              <p:nvPr/>
            </p:nvPicPr>
            <p:blipFill>
              <a:blip r:embed="rId28"/>
              <a:stretch>
                <a:fillRect/>
              </a:stretch>
            </p:blipFill>
            <p:spPr>
              <a:xfrm>
                <a:off x="8269656" y="83307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336" name="Ink 335">
                <a:extLst>
                  <a:ext uri="{FF2B5EF4-FFF2-40B4-BE49-F238E27FC236}">
                    <a16:creationId xmlns:a16="http://schemas.microsoft.com/office/drawing/2014/main" id="{91932A83-5AD0-BBEC-1BAA-A66D8EBA626D}"/>
                  </a:ext>
                </a:extLst>
              </p14:cNvPr>
              <p14:cNvContentPartPr/>
              <p14:nvPr/>
            </p14:nvContentPartPr>
            <p14:xfrm>
              <a:off x="8384856" y="8201163"/>
              <a:ext cx="360" cy="1800"/>
            </p14:xfrm>
          </p:contentPart>
        </mc:Choice>
        <mc:Fallback>
          <p:pic>
            <p:nvPicPr>
              <p:cNvPr id="336" name="Ink 335">
                <a:extLst>
                  <a:ext uri="{FF2B5EF4-FFF2-40B4-BE49-F238E27FC236}">
                    <a16:creationId xmlns:a16="http://schemas.microsoft.com/office/drawing/2014/main" id="{91932A83-5AD0-BBEC-1BAA-A66D8EBA626D}"/>
                  </a:ext>
                </a:extLst>
              </p:cNvPr>
              <p:cNvPicPr/>
              <p:nvPr/>
            </p:nvPicPr>
            <p:blipFill>
              <a:blip r:embed="rId100"/>
              <a:stretch>
                <a:fillRect/>
              </a:stretch>
            </p:blipFill>
            <p:spPr>
              <a:xfrm>
                <a:off x="8376216" y="819366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37" name="Ink 336">
                <a:extLst>
                  <a:ext uri="{FF2B5EF4-FFF2-40B4-BE49-F238E27FC236}">
                    <a16:creationId xmlns:a16="http://schemas.microsoft.com/office/drawing/2014/main" id="{21687DCC-27EF-D494-94BB-A375854614D0}"/>
                  </a:ext>
                </a:extLst>
              </p14:cNvPr>
              <p14:cNvContentPartPr/>
              <p14:nvPr/>
            </p14:nvContentPartPr>
            <p14:xfrm>
              <a:off x="8132136" y="7950963"/>
              <a:ext cx="1800" cy="360"/>
            </p14:xfrm>
          </p:contentPart>
        </mc:Choice>
        <mc:Fallback>
          <p:pic>
            <p:nvPicPr>
              <p:cNvPr id="337" name="Ink 336">
                <a:extLst>
                  <a:ext uri="{FF2B5EF4-FFF2-40B4-BE49-F238E27FC236}">
                    <a16:creationId xmlns:a16="http://schemas.microsoft.com/office/drawing/2014/main" id="{21687DCC-27EF-D494-94BB-A375854614D0}"/>
                  </a:ext>
                </a:extLst>
              </p:cNvPr>
              <p:cNvPicPr/>
              <p:nvPr/>
            </p:nvPicPr>
            <p:blipFill>
              <a:blip r:embed="rId87"/>
              <a:stretch>
                <a:fillRect/>
              </a:stretch>
            </p:blipFill>
            <p:spPr>
              <a:xfrm>
                <a:off x="8124636" y="794196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338" name="Ink 337">
                <a:extLst>
                  <a:ext uri="{FF2B5EF4-FFF2-40B4-BE49-F238E27FC236}">
                    <a16:creationId xmlns:a16="http://schemas.microsoft.com/office/drawing/2014/main" id="{7D5870EA-05DA-3438-F120-D03FD08DCD31}"/>
                  </a:ext>
                </a:extLst>
              </p14:cNvPr>
              <p14:cNvContentPartPr/>
              <p14:nvPr/>
            </p14:nvContentPartPr>
            <p14:xfrm>
              <a:off x="8613816" y="7949883"/>
              <a:ext cx="360" cy="1800"/>
            </p14:xfrm>
          </p:contentPart>
        </mc:Choice>
        <mc:Fallback>
          <p:pic>
            <p:nvPicPr>
              <p:cNvPr id="338" name="Ink 337">
                <a:extLst>
                  <a:ext uri="{FF2B5EF4-FFF2-40B4-BE49-F238E27FC236}">
                    <a16:creationId xmlns:a16="http://schemas.microsoft.com/office/drawing/2014/main" id="{7D5870EA-05DA-3438-F120-D03FD08DCD31}"/>
                  </a:ext>
                </a:extLst>
              </p:cNvPr>
              <p:cNvPicPr/>
              <p:nvPr/>
            </p:nvPicPr>
            <p:blipFill>
              <a:blip r:embed="rId100"/>
              <a:stretch>
                <a:fillRect/>
              </a:stretch>
            </p:blipFill>
            <p:spPr>
              <a:xfrm>
                <a:off x="8605176" y="794238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39" name="Ink 338">
                <a:extLst>
                  <a:ext uri="{FF2B5EF4-FFF2-40B4-BE49-F238E27FC236}">
                    <a16:creationId xmlns:a16="http://schemas.microsoft.com/office/drawing/2014/main" id="{85D9D758-3CB9-DFAD-E070-5416A60FD051}"/>
                  </a:ext>
                </a:extLst>
              </p14:cNvPr>
              <p14:cNvContentPartPr/>
              <p14:nvPr/>
            </p14:nvContentPartPr>
            <p14:xfrm>
              <a:off x="9224736" y="7885443"/>
              <a:ext cx="14040" cy="5040"/>
            </p14:xfrm>
          </p:contentPart>
        </mc:Choice>
        <mc:Fallback>
          <p:pic>
            <p:nvPicPr>
              <p:cNvPr id="339" name="Ink 338">
                <a:extLst>
                  <a:ext uri="{FF2B5EF4-FFF2-40B4-BE49-F238E27FC236}">
                    <a16:creationId xmlns:a16="http://schemas.microsoft.com/office/drawing/2014/main" id="{85D9D758-3CB9-DFAD-E070-5416A60FD051}"/>
                  </a:ext>
                </a:extLst>
              </p:cNvPr>
              <p:cNvPicPr/>
              <p:nvPr/>
            </p:nvPicPr>
            <p:blipFill>
              <a:blip r:embed="rId143"/>
              <a:stretch>
                <a:fillRect/>
              </a:stretch>
            </p:blipFill>
            <p:spPr>
              <a:xfrm>
                <a:off x="9215869" y="7875751"/>
                <a:ext cx="32144" cy="24037"/>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40" name="Ink 339">
                <a:extLst>
                  <a:ext uri="{FF2B5EF4-FFF2-40B4-BE49-F238E27FC236}">
                    <a16:creationId xmlns:a16="http://schemas.microsoft.com/office/drawing/2014/main" id="{1ADB5C3D-97A2-1269-3E9C-EB51DC2EBDB6}"/>
                  </a:ext>
                </a:extLst>
              </p14:cNvPr>
              <p14:cNvContentPartPr/>
              <p14:nvPr/>
            </p14:nvContentPartPr>
            <p14:xfrm>
              <a:off x="9063096" y="7882563"/>
              <a:ext cx="360" cy="360"/>
            </p14:xfrm>
          </p:contentPart>
        </mc:Choice>
        <mc:Fallback>
          <p:pic>
            <p:nvPicPr>
              <p:cNvPr id="340" name="Ink 339">
                <a:extLst>
                  <a:ext uri="{FF2B5EF4-FFF2-40B4-BE49-F238E27FC236}">
                    <a16:creationId xmlns:a16="http://schemas.microsoft.com/office/drawing/2014/main" id="{1ADB5C3D-97A2-1269-3E9C-EB51DC2EBDB6}"/>
                  </a:ext>
                </a:extLst>
              </p:cNvPr>
              <p:cNvPicPr/>
              <p:nvPr/>
            </p:nvPicPr>
            <p:blipFill>
              <a:blip r:embed="rId28"/>
              <a:stretch>
                <a:fillRect/>
              </a:stretch>
            </p:blipFill>
            <p:spPr>
              <a:xfrm>
                <a:off x="9054456" y="78735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341" name="Ink 340">
                <a:extLst>
                  <a:ext uri="{FF2B5EF4-FFF2-40B4-BE49-F238E27FC236}">
                    <a16:creationId xmlns:a16="http://schemas.microsoft.com/office/drawing/2014/main" id="{12253BA4-C3B8-F361-70E6-20F12B49974C}"/>
                  </a:ext>
                </a:extLst>
              </p14:cNvPr>
              <p14:cNvContentPartPr/>
              <p14:nvPr/>
            </p14:nvContentPartPr>
            <p14:xfrm>
              <a:off x="9611736" y="7866003"/>
              <a:ext cx="360" cy="1800"/>
            </p14:xfrm>
          </p:contentPart>
        </mc:Choice>
        <mc:Fallback>
          <p:pic>
            <p:nvPicPr>
              <p:cNvPr id="341" name="Ink 340">
                <a:extLst>
                  <a:ext uri="{FF2B5EF4-FFF2-40B4-BE49-F238E27FC236}">
                    <a16:creationId xmlns:a16="http://schemas.microsoft.com/office/drawing/2014/main" id="{12253BA4-C3B8-F361-70E6-20F12B49974C}"/>
                  </a:ext>
                </a:extLst>
              </p:cNvPr>
              <p:cNvPicPr/>
              <p:nvPr/>
            </p:nvPicPr>
            <p:blipFill>
              <a:blip r:embed="rId100"/>
              <a:stretch>
                <a:fillRect/>
              </a:stretch>
            </p:blipFill>
            <p:spPr>
              <a:xfrm>
                <a:off x="9603096" y="7858503"/>
                <a:ext cx="18000" cy="16500"/>
              </a:xfrm>
              <a:prstGeom prst="rect">
                <a:avLst/>
              </a:prstGeom>
            </p:spPr>
          </p:pic>
        </mc:Fallback>
      </mc:AlternateContent>
      <p:grpSp>
        <p:nvGrpSpPr>
          <p:cNvPr id="343" name="Group 3285">
            <a:extLst>
              <a:ext uri="{FF2B5EF4-FFF2-40B4-BE49-F238E27FC236}">
                <a16:creationId xmlns:a16="http://schemas.microsoft.com/office/drawing/2014/main" id="{A8B8A553-5FBE-A3BD-6604-C43D8D56B654}"/>
              </a:ext>
            </a:extLst>
          </p:cNvPr>
          <p:cNvGrpSpPr>
            <a:grpSpLocks/>
          </p:cNvGrpSpPr>
          <p:nvPr/>
        </p:nvGrpSpPr>
        <p:grpSpPr bwMode="auto">
          <a:xfrm>
            <a:off x="9725207" y="7981551"/>
            <a:ext cx="450850" cy="296863"/>
            <a:chOff x="10812240" y="1714200"/>
            <a:chExt cx="450000" cy="297360"/>
          </a:xfrm>
        </p:grpSpPr>
        <mc:AlternateContent xmlns:mc="http://schemas.openxmlformats.org/markup-compatibility/2006">
          <mc:Choice xmlns:p14="http://schemas.microsoft.com/office/powerpoint/2010/main" Requires="p14">
            <p:contentPart p14:bwMode="auto" r:id="rId146">
              <p14:nvContentPartPr>
                <p14:cNvPr id="344" name="Ink 343">
                  <a:extLst>
                    <a:ext uri="{FF2B5EF4-FFF2-40B4-BE49-F238E27FC236}">
                      <a16:creationId xmlns:a16="http://schemas.microsoft.com/office/drawing/2014/main" id="{434B3790-1D6C-A0C4-7F33-DD8E27BA6163}"/>
                    </a:ext>
                  </a:extLst>
                </p14:cNvPr>
                <p14:cNvContentPartPr/>
                <p14:nvPr/>
              </p14:nvContentPartPr>
              <p14:xfrm>
                <a:off x="10978920" y="1950360"/>
                <a:ext cx="1800" cy="360"/>
              </p14:xfrm>
            </p:contentPart>
          </mc:Choice>
          <mc:Fallback>
            <p:pic>
              <p:nvPicPr>
                <p:cNvPr id="344" name="Ink 343">
                  <a:extLst>
                    <a:ext uri="{FF2B5EF4-FFF2-40B4-BE49-F238E27FC236}">
                      <a16:creationId xmlns:a16="http://schemas.microsoft.com/office/drawing/2014/main" id="{434B3790-1D6C-A0C4-7F33-DD8E27BA6163}"/>
                    </a:ext>
                  </a:extLst>
                </p:cNvPr>
                <p:cNvPicPr/>
                <p:nvPr/>
              </p:nvPicPr>
              <p:blipFill>
                <a:blip r:embed="rId87"/>
                <a:stretch>
                  <a:fillRect/>
                </a:stretch>
              </p:blipFill>
              <p:spPr>
                <a:xfrm>
                  <a:off x="10970280" y="1941360"/>
                  <a:ext cx="1944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345" name="Ink 344">
                  <a:extLst>
                    <a:ext uri="{FF2B5EF4-FFF2-40B4-BE49-F238E27FC236}">
                      <a16:creationId xmlns:a16="http://schemas.microsoft.com/office/drawing/2014/main" id="{EC7FF578-5EB3-943E-7F0B-971DBCC51CD0}"/>
                    </a:ext>
                  </a:extLst>
                </p14:cNvPr>
                <p14:cNvContentPartPr/>
                <p14:nvPr/>
              </p14:nvContentPartPr>
              <p14:xfrm>
                <a:off x="10812240" y="1714200"/>
                <a:ext cx="442440" cy="297360"/>
              </p14:xfrm>
            </p:contentPart>
          </mc:Choice>
          <mc:Fallback>
            <p:pic>
              <p:nvPicPr>
                <p:cNvPr id="345" name="Ink 344">
                  <a:extLst>
                    <a:ext uri="{FF2B5EF4-FFF2-40B4-BE49-F238E27FC236}">
                      <a16:creationId xmlns:a16="http://schemas.microsoft.com/office/drawing/2014/main" id="{EC7FF578-5EB3-943E-7F0B-971DBCC51CD0}"/>
                    </a:ext>
                  </a:extLst>
                </p:cNvPr>
                <p:cNvPicPr/>
                <p:nvPr/>
              </p:nvPicPr>
              <p:blipFill>
                <a:blip r:embed="rId148"/>
                <a:stretch>
                  <a:fillRect/>
                </a:stretch>
              </p:blipFill>
              <p:spPr>
                <a:xfrm>
                  <a:off x="10803600" y="1705200"/>
                  <a:ext cx="460080" cy="3150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346" name="Ink 345">
                  <a:extLst>
                    <a:ext uri="{FF2B5EF4-FFF2-40B4-BE49-F238E27FC236}">
                      <a16:creationId xmlns:a16="http://schemas.microsoft.com/office/drawing/2014/main" id="{4472F9F0-B1D3-1462-A7E3-82A0077B140E}"/>
                    </a:ext>
                  </a:extLst>
                </p14:cNvPr>
                <p14:cNvContentPartPr/>
                <p14:nvPr/>
              </p14:nvContentPartPr>
              <p14:xfrm>
                <a:off x="11185920" y="1782960"/>
                <a:ext cx="360" cy="360"/>
              </p14:xfrm>
            </p:contentPart>
          </mc:Choice>
          <mc:Fallback>
            <p:pic>
              <p:nvPicPr>
                <p:cNvPr id="346" name="Ink 345">
                  <a:extLst>
                    <a:ext uri="{FF2B5EF4-FFF2-40B4-BE49-F238E27FC236}">
                      <a16:creationId xmlns:a16="http://schemas.microsoft.com/office/drawing/2014/main" id="{4472F9F0-B1D3-1462-A7E3-82A0077B140E}"/>
                    </a:ext>
                  </a:extLst>
                </p:cNvPr>
                <p:cNvPicPr/>
                <p:nvPr/>
              </p:nvPicPr>
              <p:blipFill>
                <a:blip r:embed="rId28"/>
                <a:stretch>
                  <a:fillRect/>
                </a:stretch>
              </p:blipFill>
              <p:spPr>
                <a:xfrm>
                  <a:off x="11177280" y="17739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47" name="Ink 346">
                  <a:extLst>
                    <a:ext uri="{FF2B5EF4-FFF2-40B4-BE49-F238E27FC236}">
                      <a16:creationId xmlns:a16="http://schemas.microsoft.com/office/drawing/2014/main" id="{F0625973-A384-7034-D011-9C74CE0CB154}"/>
                    </a:ext>
                  </a:extLst>
                </p14:cNvPr>
                <p14:cNvContentPartPr/>
                <p14:nvPr/>
              </p14:nvContentPartPr>
              <p14:xfrm>
                <a:off x="10820160" y="1813200"/>
                <a:ext cx="360" cy="360"/>
              </p14:xfrm>
            </p:contentPart>
          </mc:Choice>
          <mc:Fallback>
            <p:pic>
              <p:nvPicPr>
                <p:cNvPr id="347" name="Ink 346">
                  <a:extLst>
                    <a:ext uri="{FF2B5EF4-FFF2-40B4-BE49-F238E27FC236}">
                      <a16:creationId xmlns:a16="http://schemas.microsoft.com/office/drawing/2014/main" id="{F0625973-A384-7034-D011-9C74CE0CB154}"/>
                    </a:ext>
                  </a:extLst>
                </p:cNvPr>
                <p:cNvPicPr/>
                <p:nvPr/>
              </p:nvPicPr>
              <p:blipFill>
                <a:blip r:embed="rId28"/>
                <a:stretch>
                  <a:fillRect/>
                </a:stretch>
              </p:blipFill>
              <p:spPr>
                <a:xfrm>
                  <a:off x="10811520" y="18042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348" name="Ink 347">
                  <a:extLst>
                    <a:ext uri="{FF2B5EF4-FFF2-40B4-BE49-F238E27FC236}">
                      <a16:creationId xmlns:a16="http://schemas.microsoft.com/office/drawing/2014/main" id="{23C39C0C-E254-B3D3-EFAE-F79384D66B1B}"/>
                    </a:ext>
                  </a:extLst>
                </p14:cNvPr>
                <p14:cNvContentPartPr/>
                <p14:nvPr/>
              </p14:nvContentPartPr>
              <p14:xfrm>
                <a:off x="11003040" y="1843440"/>
                <a:ext cx="360" cy="360"/>
              </p14:xfrm>
            </p:contentPart>
          </mc:Choice>
          <mc:Fallback>
            <p:pic>
              <p:nvPicPr>
                <p:cNvPr id="348" name="Ink 347">
                  <a:extLst>
                    <a:ext uri="{FF2B5EF4-FFF2-40B4-BE49-F238E27FC236}">
                      <a16:creationId xmlns:a16="http://schemas.microsoft.com/office/drawing/2014/main" id="{23C39C0C-E254-B3D3-EFAE-F79384D66B1B}"/>
                    </a:ext>
                  </a:extLst>
                </p:cNvPr>
                <p:cNvPicPr/>
                <p:nvPr/>
              </p:nvPicPr>
              <p:blipFill>
                <a:blip r:embed="rId28"/>
                <a:stretch>
                  <a:fillRect/>
                </a:stretch>
              </p:blipFill>
              <p:spPr>
                <a:xfrm>
                  <a:off x="10994400" y="183444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49" name="Ink 348">
                  <a:extLst>
                    <a:ext uri="{FF2B5EF4-FFF2-40B4-BE49-F238E27FC236}">
                      <a16:creationId xmlns:a16="http://schemas.microsoft.com/office/drawing/2014/main" id="{FE8E8DFF-D6B1-2E9F-9DFC-C27C19AC7D53}"/>
                    </a:ext>
                  </a:extLst>
                </p14:cNvPr>
                <p14:cNvContentPartPr/>
                <p14:nvPr/>
              </p14:nvContentPartPr>
              <p14:xfrm>
                <a:off x="11071440" y="1881960"/>
                <a:ext cx="360" cy="360"/>
              </p14:xfrm>
            </p:contentPart>
          </mc:Choice>
          <mc:Fallback>
            <p:pic>
              <p:nvPicPr>
                <p:cNvPr id="349" name="Ink 348">
                  <a:extLst>
                    <a:ext uri="{FF2B5EF4-FFF2-40B4-BE49-F238E27FC236}">
                      <a16:creationId xmlns:a16="http://schemas.microsoft.com/office/drawing/2014/main" id="{FE8E8DFF-D6B1-2E9F-9DFC-C27C19AC7D53}"/>
                    </a:ext>
                  </a:extLst>
                </p:cNvPr>
                <p:cNvPicPr/>
                <p:nvPr/>
              </p:nvPicPr>
              <p:blipFill>
                <a:blip r:embed="rId28"/>
                <a:stretch>
                  <a:fillRect/>
                </a:stretch>
              </p:blipFill>
              <p:spPr>
                <a:xfrm>
                  <a:off x="11062800" y="18729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350" name="Ink 349">
                  <a:extLst>
                    <a:ext uri="{FF2B5EF4-FFF2-40B4-BE49-F238E27FC236}">
                      <a16:creationId xmlns:a16="http://schemas.microsoft.com/office/drawing/2014/main" id="{397AD88C-3717-0FA2-B027-B40064506A27}"/>
                    </a:ext>
                  </a:extLst>
                </p14:cNvPr>
                <p14:cNvContentPartPr/>
                <p14:nvPr/>
              </p14:nvContentPartPr>
              <p14:xfrm>
                <a:off x="11261880" y="1729680"/>
                <a:ext cx="360" cy="360"/>
              </p14:xfrm>
            </p:contentPart>
          </mc:Choice>
          <mc:Fallback>
            <p:pic>
              <p:nvPicPr>
                <p:cNvPr id="350" name="Ink 349">
                  <a:extLst>
                    <a:ext uri="{FF2B5EF4-FFF2-40B4-BE49-F238E27FC236}">
                      <a16:creationId xmlns:a16="http://schemas.microsoft.com/office/drawing/2014/main" id="{397AD88C-3717-0FA2-B027-B40064506A27}"/>
                    </a:ext>
                  </a:extLst>
                </p:cNvPr>
                <p:cNvPicPr/>
                <p:nvPr/>
              </p:nvPicPr>
              <p:blipFill>
                <a:blip r:embed="rId28"/>
                <a:stretch>
                  <a:fillRect/>
                </a:stretch>
              </p:blipFill>
              <p:spPr>
                <a:xfrm>
                  <a:off x="11253240" y="1720680"/>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4">
            <p14:nvContentPartPr>
              <p14:cNvPr id="352" name="Ink 351">
                <a:extLst>
                  <a:ext uri="{FF2B5EF4-FFF2-40B4-BE49-F238E27FC236}">
                    <a16:creationId xmlns:a16="http://schemas.microsoft.com/office/drawing/2014/main" id="{E504E488-0546-5598-B982-8BB9F45A16CE}"/>
                  </a:ext>
                </a:extLst>
              </p14:cNvPr>
              <p14:cNvContentPartPr/>
              <p14:nvPr/>
            </p14:nvContentPartPr>
            <p14:xfrm>
              <a:off x="9649896" y="8354883"/>
              <a:ext cx="360" cy="360"/>
            </p14:xfrm>
          </p:contentPart>
        </mc:Choice>
        <mc:Fallback>
          <p:pic>
            <p:nvPicPr>
              <p:cNvPr id="352" name="Ink 351">
                <a:extLst>
                  <a:ext uri="{FF2B5EF4-FFF2-40B4-BE49-F238E27FC236}">
                    <a16:creationId xmlns:a16="http://schemas.microsoft.com/office/drawing/2014/main" id="{E504E488-0546-5598-B982-8BB9F45A16CE}"/>
                  </a:ext>
                </a:extLst>
              </p:cNvPr>
              <p:cNvPicPr/>
              <p:nvPr/>
            </p:nvPicPr>
            <p:blipFill>
              <a:blip r:embed="rId28"/>
              <a:stretch>
                <a:fillRect/>
              </a:stretch>
            </p:blipFill>
            <p:spPr>
              <a:xfrm>
                <a:off x="9641256" y="83458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353" name="Ink 352">
                <a:extLst>
                  <a:ext uri="{FF2B5EF4-FFF2-40B4-BE49-F238E27FC236}">
                    <a16:creationId xmlns:a16="http://schemas.microsoft.com/office/drawing/2014/main" id="{D932FD96-0A70-BFBC-4ACD-11B3A727D08C}"/>
                  </a:ext>
                </a:extLst>
              </p14:cNvPr>
              <p14:cNvContentPartPr/>
              <p14:nvPr/>
            </p14:nvContentPartPr>
            <p14:xfrm>
              <a:off x="9623976" y="8155443"/>
              <a:ext cx="3240" cy="1800"/>
            </p14:xfrm>
          </p:contentPart>
        </mc:Choice>
        <mc:Fallback>
          <p:pic>
            <p:nvPicPr>
              <p:cNvPr id="353" name="Ink 352">
                <a:extLst>
                  <a:ext uri="{FF2B5EF4-FFF2-40B4-BE49-F238E27FC236}">
                    <a16:creationId xmlns:a16="http://schemas.microsoft.com/office/drawing/2014/main" id="{D932FD96-0A70-BFBC-4ACD-11B3A727D08C}"/>
                  </a:ext>
                </a:extLst>
              </p:cNvPr>
              <p:cNvPicPr/>
              <p:nvPr/>
            </p:nvPicPr>
            <p:blipFill>
              <a:blip r:embed="rId156"/>
              <a:stretch>
                <a:fillRect/>
              </a:stretch>
            </p:blipFill>
            <p:spPr>
              <a:xfrm>
                <a:off x="9616200" y="8144193"/>
                <a:ext cx="19116" cy="2385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354" name="Ink 353">
                <a:extLst>
                  <a:ext uri="{FF2B5EF4-FFF2-40B4-BE49-F238E27FC236}">
                    <a16:creationId xmlns:a16="http://schemas.microsoft.com/office/drawing/2014/main" id="{2DEFE9E4-82EA-037F-37E8-0F5BF79640AC}"/>
                  </a:ext>
                </a:extLst>
              </p14:cNvPr>
              <p14:cNvContentPartPr/>
              <p14:nvPr/>
            </p14:nvContentPartPr>
            <p14:xfrm>
              <a:off x="9528216" y="7974003"/>
              <a:ext cx="360" cy="360"/>
            </p14:xfrm>
          </p:contentPart>
        </mc:Choice>
        <mc:Fallback>
          <p:pic>
            <p:nvPicPr>
              <p:cNvPr id="354" name="Ink 353">
                <a:extLst>
                  <a:ext uri="{FF2B5EF4-FFF2-40B4-BE49-F238E27FC236}">
                    <a16:creationId xmlns:a16="http://schemas.microsoft.com/office/drawing/2014/main" id="{2DEFE9E4-82EA-037F-37E8-0F5BF79640AC}"/>
                  </a:ext>
                </a:extLst>
              </p:cNvPr>
              <p:cNvPicPr/>
              <p:nvPr/>
            </p:nvPicPr>
            <p:blipFill>
              <a:blip r:embed="rId28"/>
              <a:stretch>
                <a:fillRect/>
              </a:stretch>
            </p:blipFill>
            <p:spPr>
              <a:xfrm>
                <a:off x="9519576" y="796500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55" name="Ink 354">
                <a:extLst>
                  <a:ext uri="{FF2B5EF4-FFF2-40B4-BE49-F238E27FC236}">
                    <a16:creationId xmlns:a16="http://schemas.microsoft.com/office/drawing/2014/main" id="{94A8B499-A2E0-AF92-8CA4-6AC71BAD9BAE}"/>
                  </a:ext>
                </a:extLst>
              </p14:cNvPr>
              <p14:cNvContentPartPr/>
              <p14:nvPr/>
            </p14:nvContentPartPr>
            <p14:xfrm>
              <a:off x="9428856" y="7866003"/>
              <a:ext cx="360" cy="1800"/>
            </p14:xfrm>
          </p:contentPart>
        </mc:Choice>
        <mc:Fallback>
          <p:pic>
            <p:nvPicPr>
              <p:cNvPr id="355" name="Ink 354">
                <a:extLst>
                  <a:ext uri="{FF2B5EF4-FFF2-40B4-BE49-F238E27FC236}">
                    <a16:creationId xmlns:a16="http://schemas.microsoft.com/office/drawing/2014/main" id="{94A8B499-A2E0-AF92-8CA4-6AC71BAD9BAE}"/>
                  </a:ext>
                </a:extLst>
              </p:cNvPr>
              <p:cNvPicPr/>
              <p:nvPr/>
            </p:nvPicPr>
            <p:blipFill>
              <a:blip r:embed="rId100"/>
              <a:stretch>
                <a:fillRect/>
              </a:stretch>
            </p:blipFill>
            <p:spPr>
              <a:xfrm>
                <a:off x="9420216" y="785850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356" name="Ink 355">
                <a:extLst>
                  <a:ext uri="{FF2B5EF4-FFF2-40B4-BE49-F238E27FC236}">
                    <a16:creationId xmlns:a16="http://schemas.microsoft.com/office/drawing/2014/main" id="{A3349E28-F42B-B219-88A9-0D448C87D3E2}"/>
                  </a:ext>
                </a:extLst>
              </p14:cNvPr>
              <p14:cNvContentPartPr/>
              <p14:nvPr/>
            </p14:nvContentPartPr>
            <p14:xfrm>
              <a:off x="9741336" y="7836843"/>
              <a:ext cx="360" cy="360"/>
            </p14:xfrm>
          </p:contentPart>
        </mc:Choice>
        <mc:Fallback>
          <p:pic>
            <p:nvPicPr>
              <p:cNvPr id="356" name="Ink 355">
                <a:extLst>
                  <a:ext uri="{FF2B5EF4-FFF2-40B4-BE49-F238E27FC236}">
                    <a16:creationId xmlns:a16="http://schemas.microsoft.com/office/drawing/2014/main" id="{A3349E28-F42B-B219-88A9-0D448C87D3E2}"/>
                  </a:ext>
                </a:extLst>
              </p:cNvPr>
              <p:cNvPicPr/>
              <p:nvPr/>
            </p:nvPicPr>
            <p:blipFill>
              <a:blip r:embed="rId28"/>
              <a:stretch>
                <a:fillRect/>
              </a:stretch>
            </p:blipFill>
            <p:spPr>
              <a:xfrm>
                <a:off x="9732696" y="7827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57" name="Ink 356">
                <a:extLst>
                  <a:ext uri="{FF2B5EF4-FFF2-40B4-BE49-F238E27FC236}">
                    <a16:creationId xmlns:a16="http://schemas.microsoft.com/office/drawing/2014/main" id="{F3ADCAC5-275C-0D66-7060-6D3786473D6B}"/>
                  </a:ext>
                </a:extLst>
              </p14:cNvPr>
              <p14:cNvContentPartPr/>
              <p14:nvPr/>
            </p14:nvContentPartPr>
            <p14:xfrm>
              <a:off x="9413736" y="8979843"/>
              <a:ext cx="1800" cy="360"/>
            </p14:xfrm>
          </p:contentPart>
        </mc:Choice>
        <mc:Fallback>
          <p:pic>
            <p:nvPicPr>
              <p:cNvPr id="357" name="Ink 356">
                <a:extLst>
                  <a:ext uri="{FF2B5EF4-FFF2-40B4-BE49-F238E27FC236}">
                    <a16:creationId xmlns:a16="http://schemas.microsoft.com/office/drawing/2014/main" id="{F3ADCAC5-275C-0D66-7060-6D3786473D6B}"/>
                  </a:ext>
                </a:extLst>
              </p:cNvPr>
              <p:cNvPicPr/>
              <p:nvPr/>
            </p:nvPicPr>
            <p:blipFill>
              <a:blip r:embed="rId87"/>
              <a:stretch>
                <a:fillRect/>
              </a:stretch>
            </p:blipFill>
            <p:spPr>
              <a:xfrm>
                <a:off x="9406236" y="897084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358" name="Ink 357">
                <a:extLst>
                  <a:ext uri="{FF2B5EF4-FFF2-40B4-BE49-F238E27FC236}">
                    <a16:creationId xmlns:a16="http://schemas.microsoft.com/office/drawing/2014/main" id="{275786C0-A8A1-0720-1588-1FAD327739A9}"/>
                  </a:ext>
                </a:extLst>
              </p14:cNvPr>
              <p14:cNvContentPartPr/>
              <p14:nvPr/>
            </p14:nvContentPartPr>
            <p14:xfrm>
              <a:off x="9337416" y="8659443"/>
              <a:ext cx="360" cy="360"/>
            </p14:xfrm>
          </p:contentPart>
        </mc:Choice>
        <mc:Fallback>
          <p:pic>
            <p:nvPicPr>
              <p:cNvPr id="358" name="Ink 357">
                <a:extLst>
                  <a:ext uri="{FF2B5EF4-FFF2-40B4-BE49-F238E27FC236}">
                    <a16:creationId xmlns:a16="http://schemas.microsoft.com/office/drawing/2014/main" id="{275786C0-A8A1-0720-1588-1FAD327739A9}"/>
                  </a:ext>
                </a:extLst>
              </p:cNvPr>
              <p:cNvPicPr/>
              <p:nvPr/>
            </p:nvPicPr>
            <p:blipFill>
              <a:blip r:embed="rId28"/>
              <a:stretch>
                <a:fillRect/>
              </a:stretch>
            </p:blipFill>
            <p:spPr>
              <a:xfrm>
                <a:off x="9328776" y="8650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59" name="Ink 358">
                <a:extLst>
                  <a:ext uri="{FF2B5EF4-FFF2-40B4-BE49-F238E27FC236}">
                    <a16:creationId xmlns:a16="http://schemas.microsoft.com/office/drawing/2014/main" id="{0108FCB1-8C7A-3B08-B9E0-B552F9917A2A}"/>
                  </a:ext>
                </a:extLst>
              </p14:cNvPr>
              <p14:cNvContentPartPr/>
              <p14:nvPr/>
            </p14:nvContentPartPr>
            <p14:xfrm>
              <a:off x="9222936" y="8461443"/>
              <a:ext cx="360" cy="360"/>
            </p14:xfrm>
          </p:contentPart>
        </mc:Choice>
        <mc:Fallback>
          <p:pic>
            <p:nvPicPr>
              <p:cNvPr id="359" name="Ink 358">
                <a:extLst>
                  <a:ext uri="{FF2B5EF4-FFF2-40B4-BE49-F238E27FC236}">
                    <a16:creationId xmlns:a16="http://schemas.microsoft.com/office/drawing/2014/main" id="{0108FCB1-8C7A-3B08-B9E0-B552F9917A2A}"/>
                  </a:ext>
                </a:extLst>
              </p:cNvPr>
              <p:cNvPicPr/>
              <p:nvPr/>
            </p:nvPicPr>
            <p:blipFill>
              <a:blip r:embed="rId28"/>
              <a:stretch>
                <a:fillRect/>
              </a:stretch>
            </p:blipFill>
            <p:spPr>
              <a:xfrm>
                <a:off x="9214296" y="8452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360" name="Ink 359">
                <a:extLst>
                  <a:ext uri="{FF2B5EF4-FFF2-40B4-BE49-F238E27FC236}">
                    <a16:creationId xmlns:a16="http://schemas.microsoft.com/office/drawing/2014/main" id="{1A5BEE94-7974-F6E9-9A1D-4AC4CCF191A3}"/>
                  </a:ext>
                </a:extLst>
              </p14:cNvPr>
              <p14:cNvContentPartPr/>
              <p14:nvPr/>
            </p14:nvContentPartPr>
            <p14:xfrm>
              <a:off x="8903256" y="8674923"/>
              <a:ext cx="1800" cy="360"/>
            </p14:xfrm>
          </p:contentPart>
        </mc:Choice>
        <mc:Fallback>
          <p:pic>
            <p:nvPicPr>
              <p:cNvPr id="360" name="Ink 359">
                <a:extLst>
                  <a:ext uri="{FF2B5EF4-FFF2-40B4-BE49-F238E27FC236}">
                    <a16:creationId xmlns:a16="http://schemas.microsoft.com/office/drawing/2014/main" id="{1A5BEE94-7974-F6E9-9A1D-4AC4CCF191A3}"/>
                  </a:ext>
                </a:extLst>
              </p:cNvPr>
              <p:cNvPicPr/>
              <p:nvPr/>
            </p:nvPicPr>
            <p:blipFill>
              <a:blip r:embed="rId87"/>
              <a:stretch>
                <a:fillRect/>
              </a:stretch>
            </p:blipFill>
            <p:spPr>
              <a:xfrm>
                <a:off x="8895756" y="8665923"/>
                <a:ext cx="165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61" name="Ink 360">
                <a:extLst>
                  <a:ext uri="{FF2B5EF4-FFF2-40B4-BE49-F238E27FC236}">
                    <a16:creationId xmlns:a16="http://schemas.microsoft.com/office/drawing/2014/main" id="{F260A7AF-5812-AC8F-F5A8-238BA0896C3E}"/>
                  </a:ext>
                </a:extLst>
              </p14:cNvPr>
              <p14:cNvContentPartPr/>
              <p14:nvPr/>
            </p14:nvContentPartPr>
            <p14:xfrm>
              <a:off x="9169656" y="8766363"/>
              <a:ext cx="360" cy="360"/>
            </p14:xfrm>
          </p:contentPart>
        </mc:Choice>
        <mc:Fallback>
          <p:pic>
            <p:nvPicPr>
              <p:cNvPr id="361" name="Ink 360">
                <a:extLst>
                  <a:ext uri="{FF2B5EF4-FFF2-40B4-BE49-F238E27FC236}">
                    <a16:creationId xmlns:a16="http://schemas.microsoft.com/office/drawing/2014/main" id="{F260A7AF-5812-AC8F-F5A8-238BA0896C3E}"/>
                  </a:ext>
                </a:extLst>
              </p:cNvPr>
              <p:cNvPicPr/>
              <p:nvPr/>
            </p:nvPicPr>
            <p:blipFill>
              <a:blip r:embed="rId28"/>
              <a:stretch>
                <a:fillRect/>
              </a:stretch>
            </p:blipFill>
            <p:spPr>
              <a:xfrm>
                <a:off x="9161016" y="87573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362" name="Ink 361">
                <a:extLst>
                  <a:ext uri="{FF2B5EF4-FFF2-40B4-BE49-F238E27FC236}">
                    <a16:creationId xmlns:a16="http://schemas.microsoft.com/office/drawing/2014/main" id="{7192038C-103E-3D16-A874-D3CFFCF2423A}"/>
                  </a:ext>
                </a:extLst>
              </p14:cNvPr>
              <p14:cNvContentPartPr/>
              <p14:nvPr/>
            </p14:nvContentPartPr>
            <p14:xfrm>
              <a:off x="9131856" y="8940243"/>
              <a:ext cx="360" cy="1800"/>
            </p14:xfrm>
          </p:contentPart>
        </mc:Choice>
        <mc:Fallback>
          <p:pic>
            <p:nvPicPr>
              <p:cNvPr id="362" name="Ink 361">
                <a:extLst>
                  <a:ext uri="{FF2B5EF4-FFF2-40B4-BE49-F238E27FC236}">
                    <a16:creationId xmlns:a16="http://schemas.microsoft.com/office/drawing/2014/main" id="{7192038C-103E-3D16-A874-D3CFFCF2423A}"/>
                  </a:ext>
                </a:extLst>
              </p:cNvPr>
              <p:cNvPicPr/>
              <p:nvPr/>
            </p:nvPicPr>
            <p:blipFill>
              <a:blip r:embed="rId100"/>
              <a:stretch>
                <a:fillRect/>
              </a:stretch>
            </p:blipFill>
            <p:spPr>
              <a:xfrm>
                <a:off x="9123216" y="8932743"/>
                <a:ext cx="18000" cy="1650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63" name="Ink 362">
                <a:extLst>
                  <a:ext uri="{FF2B5EF4-FFF2-40B4-BE49-F238E27FC236}">
                    <a16:creationId xmlns:a16="http://schemas.microsoft.com/office/drawing/2014/main" id="{FD2503B6-CC00-2272-92C4-625E63F8E35F}"/>
                  </a:ext>
                </a:extLst>
              </p14:cNvPr>
              <p14:cNvContentPartPr/>
              <p14:nvPr/>
            </p14:nvContentPartPr>
            <p14:xfrm>
              <a:off x="9139416" y="9162723"/>
              <a:ext cx="360" cy="360"/>
            </p14:xfrm>
          </p:contentPart>
        </mc:Choice>
        <mc:Fallback>
          <p:pic>
            <p:nvPicPr>
              <p:cNvPr id="363" name="Ink 362">
                <a:extLst>
                  <a:ext uri="{FF2B5EF4-FFF2-40B4-BE49-F238E27FC236}">
                    <a16:creationId xmlns:a16="http://schemas.microsoft.com/office/drawing/2014/main" id="{FD2503B6-CC00-2272-92C4-625E63F8E35F}"/>
                  </a:ext>
                </a:extLst>
              </p:cNvPr>
              <p:cNvPicPr/>
              <p:nvPr/>
            </p:nvPicPr>
            <p:blipFill>
              <a:blip r:embed="rId28"/>
              <a:stretch>
                <a:fillRect/>
              </a:stretch>
            </p:blipFill>
            <p:spPr>
              <a:xfrm>
                <a:off x="9130776" y="915372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364" name="Ink 363">
                <a:extLst>
                  <a:ext uri="{FF2B5EF4-FFF2-40B4-BE49-F238E27FC236}">
                    <a16:creationId xmlns:a16="http://schemas.microsoft.com/office/drawing/2014/main" id="{B7571797-D7EF-441B-2DFA-E8D6D01DF632}"/>
                  </a:ext>
                </a:extLst>
              </p14:cNvPr>
              <p14:cNvContentPartPr/>
              <p14:nvPr/>
            </p14:nvContentPartPr>
            <p14:xfrm>
              <a:off x="9604176" y="9048243"/>
              <a:ext cx="360" cy="360"/>
            </p14:xfrm>
          </p:contentPart>
        </mc:Choice>
        <mc:Fallback>
          <p:pic>
            <p:nvPicPr>
              <p:cNvPr id="364" name="Ink 363">
                <a:extLst>
                  <a:ext uri="{FF2B5EF4-FFF2-40B4-BE49-F238E27FC236}">
                    <a16:creationId xmlns:a16="http://schemas.microsoft.com/office/drawing/2014/main" id="{B7571797-D7EF-441B-2DFA-E8D6D01DF632}"/>
                  </a:ext>
                </a:extLst>
              </p:cNvPr>
              <p:cNvPicPr/>
              <p:nvPr/>
            </p:nvPicPr>
            <p:blipFill>
              <a:blip r:embed="rId28"/>
              <a:stretch>
                <a:fillRect/>
              </a:stretch>
            </p:blipFill>
            <p:spPr>
              <a:xfrm>
                <a:off x="9595536" y="90392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65" name="Ink 364">
                <a:extLst>
                  <a:ext uri="{FF2B5EF4-FFF2-40B4-BE49-F238E27FC236}">
                    <a16:creationId xmlns:a16="http://schemas.microsoft.com/office/drawing/2014/main" id="{BBE8ABC2-C6FE-93AE-9519-3186955F33CD}"/>
                  </a:ext>
                </a:extLst>
              </p14:cNvPr>
              <p14:cNvContentPartPr/>
              <p14:nvPr/>
            </p14:nvContentPartPr>
            <p14:xfrm>
              <a:off x="9619296" y="8796963"/>
              <a:ext cx="360" cy="360"/>
            </p14:xfrm>
          </p:contentPart>
        </mc:Choice>
        <mc:Fallback>
          <p:pic>
            <p:nvPicPr>
              <p:cNvPr id="365" name="Ink 364">
                <a:extLst>
                  <a:ext uri="{FF2B5EF4-FFF2-40B4-BE49-F238E27FC236}">
                    <a16:creationId xmlns:a16="http://schemas.microsoft.com/office/drawing/2014/main" id="{BBE8ABC2-C6FE-93AE-9519-3186955F33CD}"/>
                  </a:ext>
                </a:extLst>
              </p:cNvPr>
              <p:cNvPicPr/>
              <p:nvPr/>
            </p:nvPicPr>
            <p:blipFill>
              <a:blip r:embed="rId28"/>
              <a:stretch>
                <a:fillRect/>
              </a:stretch>
            </p:blipFill>
            <p:spPr>
              <a:xfrm>
                <a:off x="9610656" y="878796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366" name="Ink 365">
                <a:extLst>
                  <a:ext uri="{FF2B5EF4-FFF2-40B4-BE49-F238E27FC236}">
                    <a16:creationId xmlns:a16="http://schemas.microsoft.com/office/drawing/2014/main" id="{B19283BA-1F24-A224-36DF-0A909C61DEEB}"/>
                  </a:ext>
                </a:extLst>
              </p14:cNvPr>
              <p14:cNvContentPartPr/>
              <p14:nvPr/>
            </p14:nvContentPartPr>
            <p14:xfrm>
              <a:off x="9604176" y="8659443"/>
              <a:ext cx="360" cy="360"/>
            </p14:xfrm>
          </p:contentPart>
        </mc:Choice>
        <mc:Fallback>
          <p:pic>
            <p:nvPicPr>
              <p:cNvPr id="366" name="Ink 365">
                <a:extLst>
                  <a:ext uri="{FF2B5EF4-FFF2-40B4-BE49-F238E27FC236}">
                    <a16:creationId xmlns:a16="http://schemas.microsoft.com/office/drawing/2014/main" id="{B19283BA-1F24-A224-36DF-0A909C61DEEB}"/>
                  </a:ext>
                </a:extLst>
              </p:cNvPr>
              <p:cNvPicPr/>
              <p:nvPr/>
            </p:nvPicPr>
            <p:blipFill>
              <a:blip r:embed="rId28"/>
              <a:stretch>
                <a:fillRect/>
              </a:stretch>
            </p:blipFill>
            <p:spPr>
              <a:xfrm>
                <a:off x="9595536" y="86504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67" name="Ink 366">
                <a:extLst>
                  <a:ext uri="{FF2B5EF4-FFF2-40B4-BE49-F238E27FC236}">
                    <a16:creationId xmlns:a16="http://schemas.microsoft.com/office/drawing/2014/main" id="{DE55841A-1FA2-0648-6E55-25F6096A2CA5}"/>
                  </a:ext>
                </a:extLst>
              </p14:cNvPr>
              <p14:cNvContentPartPr/>
              <p14:nvPr/>
            </p14:nvContentPartPr>
            <p14:xfrm>
              <a:off x="9924216" y="8614083"/>
              <a:ext cx="360" cy="360"/>
            </p14:xfrm>
          </p:contentPart>
        </mc:Choice>
        <mc:Fallback>
          <p:pic>
            <p:nvPicPr>
              <p:cNvPr id="367" name="Ink 366">
                <a:extLst>
                  <a:ext uri="{FF2B5EF4-FFF2-40B4-BE49-F238E27FC236}">
                    <a16:creationId xmlns:a16="http://schemas.microsoft.com/office/drawing/2014/main" id="{DE55841A-1FA2-0648-6E55-25F6096A2CA5}"/>
                  </a:ext>
                </a:extLst>
              </p:cNvPr>
              <p:cNvPicPr/>
              <p:nvPr/>
            </p:nvPicPr>
            <p:blipFill>
              <a:blip r:embed="rId28"/>
              <a:stretch>
                <a:fillRect/>
              </a:stretch>
            </p:blipFill>
            <p:spPr>
              <a:xfrm>
                <a:off x="9915576" y="860508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368" name="Ink 367">
                <a:extLst>
                  <a:ext uri="{FF2B5EF4-FFF2-40B4-BE49-F238E27FC236}">
                    <a16:creationId xmlns:a16="http://schemas.microsoft.com/office/drawing/2014/main" id="{D8AF122E-879E-331D-1FD9-0C996DE9255B}"/>
                  </a:ext>
                </a:extLst>
              </p14:cNvPr>
              <p14:cNvContentPartPr/>
              <p14:nvPr/>
            </p14:nvContentPartPr>
            <p14:xfrm>
              <a:off x="10183416" y="8979843"/>
              <a:ext cx="360" cy="360"/>
            </p14:xfrm>
          </p:contentPart>
        </mc:Choice>
        <mc:Fallback>
          <p:pic>
            <p:nvPicPr>
              <p:cNvPr id="368" name="Ink 367">
                <a:extLst>
                  <a:ext uri="{FF2B5EF4-FFF2-40B4-BE49-F238E27FC236}">
                    <a16:creationId xmlns:a16="http://schemas.microsoft.com/office/drawing/2014/main" id="{D8AF122E-879E-331D-1FD9-0C996DE9255B}"/>
                  </a:ext>
                </a:extLst>
              </p:cNvPr>
              <p:cNvPicPr/>
              <p:nvPr/>
            </p:nvPicPr>
            <p:blipFill>
              <a:blip r:embed="rId28"/>
              <a:stretch>
                <a:fillRect/>
              </a:stretch>
            </p:blipFill>
            <p:spPr>
              <a:xfrm>
                <a:off x="10174776" y="897084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69" name="Ink 368">
                <a:extLst>
                  <a:ext uri="{FF2B5EF4-FFF2-40B4-BE49-F238E27FC236}">
                    <a16:creationId xmlns:a16="http://schemas.microsoft.com/office/drawing/2014/main" id="{17807811-DBC3-0D12-936E-B3CE4EBCFAC1}"/>
                  </a:ext>
                </a:extLst>
              </p14:cNvPr>
              <p14:cNvContentPartPr/>
              <p14:nvPr/>
            </p14:nvContentPartPr>
            <p14:xfrm>
              <a:off x="10282416" y="9238683"/>
              <a:ext cx="1800" cy="360"/>
            </p14:xfrm>
          </p:contentPart>
        </mc:Choice>
        <mc:Fallback>
          <p:pic>
            <p:nvPicPr>
              <p:cNvPr id="369" name="Ink 368">
                <a:extLst>
                  <a:ext uri="{FF2B5EF4-FFF2-40B4-BE49-F238E27FC236}">
                    <a16:creationId xmlns:a16="http://schemas.microsoft.com/office/drawing/2014/main" id="{17807811-DBC3-0D12-936E-B3CE4EBCFAC1}"/>
                  </a:ext>
                </a:extLst>
              </p:cNvPr>
              <p:cNvPicPr/>
              <p:nvPr/>
            </p:nvPicPr>
            <p:blipFill>
              <a:blip r:embed="rId87"/>
              <a:stretch>
                <a:fillRect/>
              </a:stretch>
            </p:blipFill>
            <p:spPr>
              <a:xfrm>
                <a:off x="10274916" y="9229683"/>
                <a:ext cx="16500" cy="18000"/>
              </a:xfrm>
              <a:prstGeom prst="rect">
                <a:avLst/>
              </a:prstGeom>
            </p:spPr>
          </p:pic>
        </mc:Fallback>
      </mc:AlternateContent>
      <p:sp>
        <p:nvSpPr>
          <p:cNvPr id="370" name="TextBox 3312">
            <a:extLst>
              <a:ext uri="{FF2B5EF4-FFF2-40B4-BE49-F238E27FC236}">
                <a16:creationId xmlns:a16="http://schemas.microsoft.com/office/drawing/2014/main" id="{69491506-2A08-DAD1-1DF9-E882822B3B17}"/>
              </a:ext>
            </a:extLst>
          </p:cNvPr>
          <p:cNvSpPr txBox="1">
            <a:spLocks noChangeArrowheads="1"/>
          </p:cNvSpPr>
          <p:nvPr/>
        </p:nvSpPr>
        <p:spPr bwMode="auto">
          <a:xfrm>
            <a:off x="2620508" y="7632241"/>
            <a:ext cx="171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A</a:t>
            </a:r>
            <a:endParaRPr lang="es-AR" altLang="es-AR" sz="1600" b="1" dirty="0"/>
          </a:p>
        </p:txBody>
      </p:sp>
      <p:sp>
        <p:nvSpPr>
          <p:cNvPr id="371" name="TextBox 3313">
            <a:extLst>
              <a:ext uri="{FF2B5EF4-FFF2-40B4-BE49-F238E27FC236}">
                <a16:creationId xmlns:a16="http://schemas.microsoft.com/office/drawing/2014/main" id="{5ACCB955-4DA9-95BF-D1E4-2C50F41F4A15}"/>
              </a:ext>
            </a:extLst>
          </p:cNvPr>
          <p:cNvSpPr txBox="1">
            <a:spLocks noChangeArrowheads="1"/>
          </p:cNvSpPr>
          <p:nvPr/>
        </p:nvSpPr>
        <p:spPr bwMode="auto">
          <a:xfrm>
            <a:off x="5002237" y="7663628"/>
            <a:ext cx="2714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B</a:t>
            </a:r>
            <a:endParaRPr lang="es-AR" altLang="es-AR" sz="1600" b="1" dirty="0"/>
          </a:p>
        </p:txBody>
      </p:sp>
      <p:sp>
        <p:nvSpPr>
          <p:cNvPr id="372" name="TextBox 3314">
            <a:extLst>
              <a:ext uri="{FF2B5EF4-FFF2-40B4-BE49-F238E27FC236}">
                <a16:creationId xmlns:a16="http://schemas.microsoft.com/office/drawing/2014/main" id="{41CBB41F-EE98-D358-26EB-36AE38C32A6A}"/>
              </a:ext>
            </a:extLst>
          </p:cNvPr>
          <p:cNvSpPr txBox="1">
            <a:spLocks noChangeArrowheads="1"/>
          </p:cNvSpPr>
          <p:nvPr/>
        </p:nvSpPr>
        <p:spPr bwMode="auto">
          <a:xfrm>
            <a:off x="7536995" y="7661522"/>
            <a:ext cx="269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C</a:t>
            </a:r>
            <a:endParaRPr lang="es-AR" altLang="es-AR" sz="1600" b="1" dirty="0"/>
          </a:p>
        </p:txBody>
      </p:sp>
      <p:sp>
        <p:nvSpPr>
          <p:cNvPr id="373" name="TextBox 3315">
            <a:extLst>
              <a:ext uri="{FF2B5EF4-FFF2-40B4-BE49-F238E27FC236}">
                <a16:creationId xmlns:a16="http://schemas.microsoft.com/office/drawing/2014/main" id="{83F9457A-AC52-086C-7E8D-33EB149C31BF}"/>
              </a:ext>
            </a:extLst>
          </p:cNvPr>
          <p:cNvSpPr txBox="1">
            <a:spLocks noChangeArrowheads="1"/>
          </p:cNvSpPr>
          <p:nvPr/>
        </p:nvSpPr>
        <p:spPr bwMode="auto">
          <a:xfrm>
            <a:off x="9912044" y="7632241"/>
            <a:ext cx="269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D</a:t>
            </a:r>
            <a:endParaRPr lang="es-AR" altLang="es-AR" sz="1600" b="1" dirty="0"/>
          </a:p>
        </p:txBody>
      </p:sp>
      <p:sp>
        <p:nvSpPr>
          <p:cNvPr id="376" name="Right Brace 375">
            <a:extLst>
              <a:ext uri="{FF2B5EF4-FFF2-40B4-BE49-F238E27FC236}">
                <a16:creationId xmlns:a16="http://schemas.microsoft.com/office/drawing/2014/main" id="{6EAFC31B-E646-8D48-983A-7BE5524E584A}"/>
              </a:ext>
            </a:extLst>
          </p:cNvPr>
          <p:cNvSpPr/>
          <p:nvPr/>
        </p:nvSpPr>
        <p:spPr>
          <a:xfrm>
            <a:off x="10392228" y="7697118"/>
            <a:ext cx="369314" cy="2954337"/>
          </a:xfrm>
          <a:prstGeom prst="rightBrace">
            <a:avLst>
              <a:gd name="adj1" fmla="val 100494"/>
              <a:gd name="adj2" fmla="val 50516"/>
            </a:avLst>
          </a:prstGeom>
          <a:noFill/>
          <a:ln w="57150">
            <a:solidFill>
              <a:srgbClr val="C7E9B4"/>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00"/>
          </a:p>
        </p:txBody>
      </p:sp>
      <p:sp>
        <p:nvSpPr>
          <p:cNvPr id="377" name="TextBox 3354">
            <a:extLst>
              <a:ext uri="{FF2B5EF4-FFF2-40B4-BE49-F238E27FC236}">
                <a16:creationId xmlns:a16="http://schemas.microsoft.com/office/drawing/2014/main" id="{2948C083-D063-1328-1BBD-A2842FA35796}"/>
              </a:ext>
            </a:extLst>
          </p:cNvPr>
          <p:cNvSpPr txBox="1">
            <a:spLocks noChangeArrowheads="1"/>
          </p:cNvSpPr>
          <p:nvPr/>
        </p:nvSpPr>
        <p:spPr bwMode="auto">
          <a:xfrm>
            <a:off x="11766420" y="8974731"/>
            <a:ext cx="1112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latin typeface="Assistant Medium" pitchFamily="2" charset="-79"/>
                <a:cs typeface="Assistant Medium" pitchFamily="2" charset="-79"/>
              </a:rPr>
              <a:t>or</a:t>
            </a:r>
          </a:p>
        </p:txBody>
      </p:sp>
      <p:sp>
        <p:nvSpPr>
          <p:cNvPr id="258" name="Arrow: Curved Down 257">
            <a:extLst>
              <a:ext uri="{FF2B5EF4-FFF2-40B4-BE49-F238E27FC236}">
                <a16:creationId xmlns:a16="http://schemas.microsoft.com/office/drawing/2014/main" id="{27749102-2792-1CF5-F333-DBAD6853C5ED}"/>
              </a:ext>
            </a:extLst>
          </p:cNvPr>
          <p:cNvSpPr/>
          <p:nvPr/>
        </p:nvSpPr>
        <p:spPr>
          <a:xfrm rot="18172275">
            <a:off x="8436352" y="8237345"/>
            <a:ext cx="1274763" cy="565150"/>
          </a:xfrm>
          <a:prstGeom prst="curvedDownArrow">
            <a:avLst>
              <a:gd name="adj1" fmla="val 25000"/>
              <a:gd name="adj2" fmla="val 66278"/>
              <a:gd name="adj3" fmla="val 25000"/>
            </a:avLst>
          </a:prstGeom>
          <a:solidFill>
            <a:srgbClr val="C7E9B4"/>
          </a:solidFill>
          <a:ln>
            <a:solidFill>
              <a:srgbClr val="C7E9B4"/>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s-AR" sz="1600" dirty="0">
              <a:solidFill>
                <a:schemeClr val="tx1"/>
              </a:solidFill>
            </a:endParaRPr>
          </a:p>
        </p:txBody>
      </p:sp>
      <mc:AlternateContent xmlns:mc="http://schemas.openxmlformats.org/markup-compatibility/2006">
        <mc:Choice xmlns:p14="http://schemas.microsoft.com/office/powerpoint/2010/main" Requires="p14">
          <p:contentPart p14:bwMode="auto" r:id="rId173">
            <p14:nvContentPartPr>
              <p14:cNvPr id="686" name="Ink 685">
                <a:extLst>
                  <a:ext uri="{FF2B5EF4-FFF2-40B4-BE49-F238E27FC236}">
                    <a16:creationId xmlns:a16="http://schemas.microsoft.com/office/drawing/2014/main" id="{8C15CC5F-0E2D-0D15-C1DA-281D60573CE5}"/>
                  </a:ext>
                </a:extLst>
              </p14:cNvPr>
              <p14:cNvContentPartPr/>
              <p14:nvPr/>
            </p14:nvContentPartPr>
            <p14:xfrm>
              <a:off x="1236675" y="7855550"/>
              <a:ext cx="360" cy="360"/>
            </p14:xfrm>
          </p:contentPart>
        </mc:Choice>
        <mc:Fallback>
          <p:pic>
            <p:nvPicPr>
              <p:cNvPr id="686" name="Ink 685">
                <a:extLst>
                  <a:ext uri="{FF2B5EF4-FFF2-40B4-BE49-F238E27FC236}">
                    <a16:creationId xmlns:a16="http://schemas.microsoft.com/office/drawing/2014/main" id="{8C15CC5F-0E2D-0D15-C1DA-281D60573CE5}"/>
                  </a:ext>
                </a:extLst>
              </p:cNvPr>
              <p:cNvPicPr/>
              <p:nvPr/>
            </p:nvPicPr>
            <p:blipFill>
              <a:blip r:embed="rId28"/>
              <a:stretch>
                <a:fillRect/>
              </a:stretch>
            </p:blipFill>
            <p:spPr>
              <a:xfrm>
                <a:off x="1228035" y="7846550"/>
                <a:ext cx="18000" cy="18000"/>
              </a:xfrm>
              <a:prstGeom prst="rect">
                <a:avLst/>
              </a:prstGeom>
            </p:spPr>
          </p:pic>
        </mc:Fallback>
      </mc:AlternateContent>
      <p:cxnSp>
        <p:nvCxnSpPr>
          <p:cNvPr id="687" name="Straight Arrow Connector 686">
            <a:extLst>
              <a:ext uri="{FF2B5EF4-FFF2-40B4-BE49-F238E27FC236}">
                <a16:creationId xmlns:a16="http://schemas.microsoft.com/office/drawing/2014/main" id="{BBB842CB-1572-12E4-1583-334DD1D9F691}"/>
              </a:ext>
            </a:extLst>
          </p:cNvPr>
          <p:cNvCxnSpPr>
            <a:cxnSpLocks/>
          </p:cNvCxnSpPr>
          <p:nvPr/>
        </p:nvCxnSpPr>
        <p:spPr>
          <a:xfrm flipV="1">
            <a:off x="-4722630" y="8219393"/>
            <a:ext cx="0" cy="1031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75E7CF12-B9A4-2F9C-219D-02D33E7CF9CC}"/>
              </a:ext>
            </a:extLst>
          </p:cNvPr>
          <p:cNvCxnSpPr>
            <a:cxnSpLocks/>
          </p:cNvCxnSpPr>
          <p:nvPr/>
        </p:nvCxnSpPr>
        <p:spPr>
          <a:xfrm>
            <a:off x="-4730603" y="9242715"/>
            <a:ext cx="1806505" cy="20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9" name="Freeform: Shape 688">
            <a:extLst>
              <a:ext uri="{FF2B5EF4-FFF2-40B4-BE49-F238E27FC236}">
                <a16:creationId xmlns:a16="http://schemas.microsoft.com/office/drawing/2014/main" id="{665DED04-2B0F-611C-B893-A89773FEB4D4}"/>
              </a:ext>
            </a:extLst>
          </p:cNvPr>
          <p:cNvSpPr/>
          <p:nvPr/>
        </p:nvSpPr>
        <p:spPr>
          <a:xfrm>
            <a:off x="-4705001" y="8148561"/>
            <a:ext cx="1760628" cy="962689"/>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690" name="Freeform: Shape 689">
            <a:extLst>
              <a:ext uri="{FF2B5EF4-FFF2-40B4-BE49-F238E27FC236}">
                <a16:creationId xmlns:a16="http://schemas.microsoft.com/office/drawing/2014/main" id="{9CF57A50-5111-CFEF-1317-EC727260D239}"/>
              </a:ext>
            </a:extLst>
          </p:cNvPr>
          <p:cNvSpPr/>
          <p:nvPr/>
        </p:nvSpPr>
        <p:spPr>
          <a:xfrm flipH="1">
            <a:off x="-4707663" y="8123791"/>
            <a:ext cx="1760623" cy="860287"/>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chemeClr val="accent4">
                <a:lumMod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4">
                  <a:lumMod val="50000"/>
                </a:schemeClr>
              </a:solidFill>
            </a:endParaRPr>
          </a:p>
        </p:txBody>
      </p:sp>
      <p:sp>
        <p:nvSpPr>
          <p:cNvPr id="691" name="TextBox 690">
            <a:extLst>
              <a:ext uri="{FF2B5EF4-FFF2-40B4-BE49-F238E27FC236}">
                <a16:creationId xmlns:a16="http://schemas.microsoft.com/office/drawing/2014/main" id="{C27E622D-4F98-39C4-9670-D2DE0C4D63A5}"/>
              </a:ext>
            </a:extLst>
          </p:cNvPr>
          <p:cNvSpPr txBox="1"/>
          <p:nvPr/>
        </p:nvSpPr>
        <p:spPr>
          <a:xfrm>
            <a:off x="-5221799" y="8301609"/>
            <a:ext cx="593810" cy="830997"/>
          </a:xfrm>
          <a:prstGeom prst="rect">
            <a:avLst/>
          </a:prstGeom>
          <a:noFill/>
        </p:spPr>
        <p:txBody>
          <a:bodyPr wrap="square" rtlCol="0">
            <a:spAutoFit/>
          </a:bodyPr>
          <a:lstStyle/>
          <a:p>
            <a:pPr algn="ctr"/>
            <a:r>
              <a:rPr lang="en-US" sz="1600" dirty="0">
                <a:solidFill>
                  <a:srgbClr val="1D91C0"/>
                </a:solidFill>
                <a:latin typeface="Abadi" panose="020B0604020104020204" pitchFamily="34" charset="0"/>
              </a:rPr>
              <a:t>Q</a:t>
            </a:r>
            <a:r>
              <a:rPr lang="en-US" sz="1600" dirty="0">
                <a:latin typeface="Abadi" panose="020B0604020104020204" pitchFamily="34" charset="0"/>
              </a:rPr>
              <a:t> </a:t>
            </a:r>
          </a:p>
          <a:p>
            <a:pPr algn="ctr"/>
            <a:r>
              <a:rPr lang="en-US" sz="1600" dirty="0">
                <a:latin typeface="Abadi" panose="020B0604020104020204" pitchFamily="34" charset="0"/>
              </a:rPr>
              <a:t>and</a:t>
            </a:r>
          </a:p>
          <a:p>
            <a:pPr algn="ctr"/>
            <a:r>
              <a:rPr lang="en-US" sz="1600" dirty="0">
                <a:solidFill>
                  <a:schemeClr val="accent4">
                    <a:lumMod val="50000"/>
                  </a:schemeClr>
                </a:solidFill>
                <a:latin typeface="Abadi" panose="020B0604020104020204" pitchFamily="34" charset="0"/>
              </a:rPr>
              <a:t>[C]</a:t>
            </a:r>
            <a:endParaRPr lang="es-AR" sz="1600" dirty="0">
              <a:solidFill>
                <a:schemeClr val="accent4">
                  <a:lumMod val="50000"/>
                </a:schemeClr>
              </a:solidFill>
              <a:latin typeface="Abadi" panose="020B0604020104020204" pitchFamily="34" charset="0"/>
            </a:endParaRPr>
          </a:p>
        </p:txBody>
      </p:sp>
      <p:sp>
        <p:nvSpPr>
          <p:cNvPr id="692" name="TextBox 691">
            <a:extLst>
              <a:ext uri="{FF2B5EF4-FFF2-40B4-BE49-F238E27FC236}">
                <a16:creationId xmlns:a16="http://schemas.microsoft.com/office/drawing/2014/main" id="{4E818CFC-FF55-6C70-B565-A9804A555AA0}"/>
              </a:ext>
            </a:extLst>
          </p:cNvPr>
          <p:cNvSpPr txBox="1"/>
          <p:nvPr/>
        </p:nvSpPr>
        <p:spPr>
          <a:xfrm>
            <a:off x="-4136404" y="9207965"/>
            <a:ext cx="1106487" cy="338554"/>
          </a:xfrm>
          <a:prstGeom prst="rect">
            <a:avLst/>
          </a:prstGeom>
          <a:noFill/>
        </p:spPr>
        <p:txBody>
          <a:bodyPr wrap="square" rtlCol="0">
            <a:spAutoFit/>
          </a:bodyPr>
          <a:lstStyle/>
          <a:p>
            <a:r>
              <a:rPr lang="en-US" sz="1600" dirty="0">
                <a:latin typeface="Abadi" panose="020B0604020104020204" pitchFamily="34" charset="0"/>
              </a:rPr>
              <a:t>Time</a:t>
            </a:r>
            <a:endParaRPr lang="es-AR" sz="1600" dirty="0">
              <a:latin typeface="Abadi" panose="020B0604020104020204" pitchFamily="34" charset="0"/>
            </a:endParaRPr>
          </a:p>
        </p:txBody>
      </p:sp>
      <p:cxnSp>
        <p:nvCxnSpPr>
          <p:cNvPr id="693" name="Straight Arrow Connector 692">
            <a:extLst>
              <a:ext uri="{FF2B5EF4-FFF2-40B4-BE49-F238E27FC236}">
                <a16:creationId xmlns:a16="http://schemas.microsoft.com/office/drawing/2014/main" id="{4D9576AE-733D-631C-12E0-757D2C031B85}"/>
              </a:ext>
            </a:extLst>
          </p:cNvPr>
          <p:cNvCxnSpPr>
            <a:cxnSpLocks/>
          </p:cNvCxnSpPr>
          <p:nvPr/>
        </p:nvCxnSpPr>
        <p:spPr>
          <a:xfrm flipV="1">
            <a:off x="11151276" y="7697118"/>
            <a:ext cx="0" cy="1031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4" name="Straight Arrow Connector 693">
            <a:extLst>
              <a:ext uri="{FF2B5EF4-FFF2-40B4-BE49-F238E27FC236}">
                <a16:creationId xmlns:a16="http://schemas.microsoft.com/office/drawing/2014/main" id="{FFDD9F36-5D47-6B80-41F1-ECB9F6112E9C}"/>
              </a:ext>
            </a:extLst>
          </p:cNvPr>
          <p:cNvCxnSpPr>
            <a:cxnSpLocks/>
          </p:cNvCxnSpPr>
          <p:nvPr/>
        </p:nvCxnSpPr>
        <p:spPr>
          <a:xfrm>
            <a:off x="11143303" y="8720440"/>
            <a:ext cx="1806505" cy="20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5" name="Freeform: Shape 694">
            <a:extLst>
              <a:ext uri="{FF2B5EF4-FFF2-40B4-BE49-F238E27FC236}">
                <a16:creationId xmlns:a16="http://schemas.microsoft.com/office/drawing/2014/main" id="{C39C1E12-FBAD-05DB-2068-5B1BE51AE8DA}"/>
              </a:ext>
            </a:extLst>
          </p:cNvPr>
          <p:cNvSpPr/>
          <p:nvPr/>
        </p:nvSpPr>
        <p:spPr>
          <a:xfrm>
            <a:off x="11168905" y="7626286"/>
            <a:ext cx="1760628" cy="962689"/>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696" name="Freeform: Shape 695">
            <a:extLst>
              <a:ext uri="{FF2B5EF4-FFF2-40B4-BE49-F238E27FC236}">
                <a16:creationId xmlns:a16="http://schemas.microsoft.com/office/drawing/2014/main" id="{2F55CBBC-2978-C1F3-2340-B0B88626D0CE}"/>
              </a:ext>
            </a:extLst>
          </p:cNvPr>
          <p:cNvSpPr/>
          <p:nvPr/>
        </p:nvSpPr>
        <p:spPr>
          <a:xfrm flipH="1">
            <a:off x="11166243" y="7601516"/>
            <a:ext cx="1760623" cy="860287"/>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chemeClr val="accent4">
                <a:lumMod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4">
                  <a:lumMod val="50000"/>
                </a:schemeClr>
              </a:solidFill>
            </a:endParaRPr>
          </a:p>
        </p:txBody>
      </p:sp>
      <p:sp>
        <p:nvSpPr>
          <p:cNvPr id="697" name="TextBox 696">
            <a:extLst>
              <a:ext uri="{FF2B5EF4-FFF2-40B4-BE49-F238E27FC236}">
                <a16:creationId xmlns:a16="http://schemas.microsoft.com/office/drawing/2014/main" id="{84C32EA1-DC8F-7C26-46F0-EEF9AD6C2D7C}"/>
              </a:ext>
            </a:extLst>
          </p:cNvPr>
          <p:cNvSpPr txBox="1"/>
          <p:nvPr/>
        </p:nvSpPr>
        <p:spPr>
          <a:xfrm>
            <a:off x="10652107" y="7779334"/>
            <a:ext cx="593810" cy="830997"/>
          </a:xfrm>
          <a:prstGeom prst="rect">
            <a:avLst/>
          </a:prstGeom>
          <a:noFill/>
        </p:spPr>
        <p:txBody>
          <a:bodyPr wrap="square" rtlCol="0">
            <a:spAutoFit/>
          </a:bodyPr>
          <a:lstStyle/>
          <a:p>
            <a:pPr algn="ctr"/>
            <a:r>
              <a:rPr lang="en-US" sz="1600" dirty="0">
                <a:solidFill>
                  <a:srgbClr val="1D91C0"/>
                </a:solidFill>
                <a:latin typeface="Abadi" panose="020B0604020104020204" pitchFamily="34" charset="0"/>
              </a:rPr>
              <a:t>Q</a:t>
            </a:r>
            <a:r>
              <a:rPr lang="en-US" sz="1600" dirty="0">
                <a:latin typeface="Abadi" panose="020B0604020104020204" pitchFamily="34" charset="0"/>
              </a:rPr>
              <a:t> </a:t>
            </a:r>
          </a:p>
          <a:p>
            <a:pPr algn="ctr"/>
            <a:r>
              <a:rPr lang="en-US" sz="1600" dirty="0">
                <a:latin typeface="Abadi" panose="020B0604020104020204" pitchFamily="34" charset="0"/>
              </a:rPr>
              <a:t>and</a:t>
            </a:r>
          </a:p>
          <a:p>
            <a:pPr algn="ctr"/>
            <a:r>
              <a:rPr lang="en-US" sz="1600" dirty="0">
                <a:solidFill>
                  <a:schemeClr val="accent4">
                    <a:lumMod val="50000"/>
                  </a:schemeClr>
                </a:solidFill>
                <a:latin typeface="Abadi" panose="020B0604020104020204" pitchFamily="34" charset="0"/>
              </a:rPr>
              <a:t>[C]</a:t>
            </a:r>
            <a:endParaRPr lang="es-AR" sz="1600" dirty="0">
              <a:solidFill>
                <a:schemeClr val="accent4">
                  <a:lumMod val="50000"/>
                </a:schemeClr>
              </a:solidFill>
              <a:latin typeface="Abadi" panose="020B0604020104020204" pitchFamily="34" charset="0"/>
            </a:endParaRPr>
          </a:p>
        </p:txBody>
      </p:sp>
      <p:sp>
        <p:nvSpPr>
          <p:cNvPr id="698" name="TextBox 697">
            <a:extLst>
              <a:ext uri="{FF2B5EF4-FFF2-40B4-BE49-F238E27FC236}">
                <a16:creationId xmlns:a16="http://schemas.microsoft.com/office/drawing/2014/main" id="{2B8EB6DD-A159-7A1E-32DB-FD26DF07B9AE}"/>
              </a:ext>
            </a:extLst>
          </p:cNvPr>
          <p:cNvSpPr txBox="1"/>
          <p:nvPr/>
        </p:nvSpPr>
        <p:spPr>
          <a:xfrm>
            <a:off x="11737502" y="8685690"/>
            <a:ext cx="1106487" cy="338554"/>
          </a:xfrm>
          <a:prstGeom prst="rect">
            <a:avLst/>
          </a:prstGeom>
          <a:noFill/>
        </p:spPr>
        <p:txBody>
          <a:bodyPr wrap="square" rtlCol="0">
            <a:spAutoFit/>
          </a:bodyPr>
          <a:lstStyle/>
          <a:p>
            <a:r>
              <a:rPr lang="en-US" sz="1600" dirty="0">
                <a:latin typeface="Abadi" panose="020B0604020104020204" pitchFamily="34" charset="0"/>
              </a:rPr>
              <a:t>Time</a:t>
            </a:r>
            <a:endParaRPr lang="es-AR" sz="1600" dirty="0">
              <a:latin typeface="Abadi" panose="020B0604020104020204" pitchFamily="34" charset="0"/>
            </a:endParaRPr>
          </a:p>
        </p:txBody>
      </p:sp>
      <p:sp>
        <p:nvSpPr>
          <p:cNvPr id="699" name="Freeform: Shape 698">
            <a:extLst>
              <a:ext uri="{FF2B5EF4-FFF2-40B4-BE49-F238E27FC236}">
                <a16:creationId xmlns:a16="http://schemas.microsoft.com/office/drawing/2014/main" id="{FC9BAE85-9BF5-26CE-FE6A-1E9852E490F2}"/>
              </a:ext>
            </a:extLst>
          </p:cNvPr>
          <p:cNvSpPr/>
          <p:nvPr/>
        </p:nvSpPr>
        <p:spPr>
          <a:xfrm>
            <a:off x="-4718094" y="9683012"/>
            <a:ext cx="1779410" cy="761467"/>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chemeClr val="accent4">
                <a:lumMod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6">
                  <a:lumMod val="50000"/>
                </a:schemeClr>
              </a:solidFill>
            </a:endParaRPr>
          </a:p>
        </p:txBody>
      </p:sp>
      <p:cxnSp>
        <p:nvCxnSpPr>
          <p:cNvPr id="700" name="Straight Arrow Connector 699">
            <a:extLst>
              <a:ext uri="{FF2B5EF4-FFF2-40B4-BE49-F238E27FC236}">
                <a16:creationId xmlns:a16="http://schemas.microsoft.com/office/drawing/2014/main" id="{DEE4AEBA-3A50-60A3-776F-D8A3DAA57894}"/>
              </a:ext>
            </a:extLst>
          </p:cNvPr>
          <p:cNvCxnSpPr>
            <a:cxnSpLocks/>
          </p:cNvCxnSpPr>
          <p:nvPr/>
        </p:nvCxnSpPr>
        <p:spPr>
          <a:xfrm flipV="1">
            <a:off x="-4721137" y="9683012"/>
            <a:ext cx="0" cy="1031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1" name="Straight Arrow Connector 700">
            <a:extLst>
              <a:ext uri="{FF2B5EF4-FFF2-40B4-BE49-F238E27FC236}">
                <a16:creationId xmlns:a16="http://schemas.microsoft.com/office/drawing/2014/main" id="{754FCAE6-AC41-DD4C-309B-3D2DC03E9A98}"/>
              </a:ext>
            </a:extLst>
          </p:cNvPr>
          <p:cNvCxnSpPr>
            <a:cxnSpLocks/>
          </p:cNvCxnSpPr>
          <p:nvPr/>
        </p:nvCxnSpPr>
        <p:spPr>
          <a:xfrm>
            <a:off x="-4729110" y="10706334"/>
            <a:ext cx="1806505" cy="20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2" name="Freeform: Shape 701">
            <a:extLst>
              <a:ext uri="{FF2B5EF4-FFF2-40B4-BE49-F238E27FC236}">
                <a16:creationId xmlns:a16="http://schemas.microsoft.com/office/drawing/2014/main" id="{2387DC29-C15F-D26F-DC6C-A82662F5E300}"/>
              </a:ext>
            </a:extLst>
          </p:cNvPr>
          <p:cNvSpPr/>
          <p:nvPr/>
        </p:nvSpPr>
        <p:spPr>
          <a:xfrm>
            <a:off x="-4703508" y="9612180"/>
            <a:ext cx="1760628" cy="962689"/>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704" name="TextBox 703">
            <a:extLst>
              <a:ext uri="{FF2B5EF4-FFF2-40B4-BE49-F238E27FC236}">
                <a16:creationId xmlns:a16="http://schemas.microsoft.com/office/drawing/2014/main" id="{4BF59E9C-DF4D-77AE-C38A-48909A5149CD}"/>
              </a:ext>
            </a:extLst>
          </p:cNvPr>
          <p:cNvSpPr txBox="1"/>
          <p:nvPr/>
        </p:nvSpPr>
        <p:spPr>
          <a:xfrm>
            <a:off x="-4134911" y="10671584"/>
            <a:ext cx="1106487" cy="338554"/>
          </a:xfrm>
          <a:prstGeom prst="rect">
            <a:avLst/>
          </a:prstGeom>
          <a:noFill/>
        </p:spPr>
        <p:txBody>
          <a:bodyPr wrap="square" rtlCol="0">
            <a:spAutoFit/>
          </a:bodyPr>
          <a:lstStyle/>
          <a:p>
            <a:r>
              <a:rPr lang="en-US" sz="1600" dirty="0">
                <a:latin typeface="Abadi" panose="020B0604020104020204" pitchFamily="34" charset="0"/>
              </a:rPr>
              <a:t>Time</a:t>
            </a:r>
            <a:endParaRPr lang="es-AR" sz="1600" dirty="0">
              <a:latin typeface="Abadi" panose="020B0604020104020204" pitchFamily="34" charset="0"/>
            </a:endParaRPr>
          </a:p>
        </p:txBody>
      </p:sp>
      <p:sp>
        <p:nvSpPr>
          <p:cNvPr id="705" name="TextBox 704">
            <a:extLst>
              <a:ext uri="{FF2B5EF4-FFF2-40B4-BE49-F238E27FC236}">
                <a16:creationId xmlns:a16="http://schemas.microsoft.com/office/drawing/2014/main" id="{A5D5C8B5-C16D-D9FE-733A-C237960347A5}"/>
              </a:ext>
            </a:extLst>
          </p:cNvPr>
          <p:cNvSpPr txBox="1"/>
          <p:nvPr/>
        </p:nvSpPr>
        <p:spPr>
          <a:xfrm>
            <a:off x="-5236385" y="9743872"/>
            <a:ext cx="593810" cy="830997"/>
          </a:xfrm>
          <a:prstGeom prst="rect">
            <a:avLst/>
          </a:prstGeom>
          <a:noFill/>
        </p:spPr>
        <p:txBody>
          <a:bodyPr wrap="square" rtlCol="0">
            <a:spAutoFit/>
          </a:bodyPr>
          <a:lstStyle/>
          <a:p>
            <a:pPr algn="ctr"/>
            <a:r>
              <a:rPr lang="en-US" sz="1600" dirty="0">
                <a:solidFill>
                  <a:srgbClr val="1D91C0"/>
                </a:solidFill>
                <a:latin typeface="Abadi" panose="020B0604020104020204" pitchFamily="34" charset="0"/>
              </a:rPr>
              <a:t>Q</a:t>
            </a:r>
            <a:r>
              <a:rPr lang="en-US" sz="1600" dirty="0">
                <a:latin typeface="Abadi" panose="020B0604020104020204" pitchFamily="34" charset="0"/>
              </a:rPr>
              <a:t> </a:t>
            </a:r>
          </a:p>
          <a:p>
            <a:pPr algn="ctr"/>
            <a:r>
              <a:rPr lang="en-US" sz="1600" dirty="0">
                <a:latin typeface="Abadi" panose="020B0604020104020204" pitchFamily="34" charset="0"/>
              </a:rPr>
              <a:t>and</a:t>
            </a:r>
          </a:p>
          <a:p>
            <a:pPr algn="ctr"/>
            <a:r>
              <a:rPr lang="en-US" sz="1600" dirty="0">
                <a:solidFill>
                  <a:schemeClr val="accent4">
                    <a:lumMod val="50000"/>
                  </a:schemeClr>
                </a:solidFill>
                <a:latin typeface="Abadi" panose="020B0604020104020204" pitchFamily="34" charset="0"/>
              </a:rPr>
              <a:t>[C]</a:t>
            </a:r>
            <a:endParaRPr lang="es-AR" sz="1600" dirty="0">
              <a:solidFill>
                <a:schemeClr val="accent4">
                  <a:lumMod val="50000"/>
                </a:schemeClr>
              </a:solidFill>
              <a:latin typeface="Abadi" panose="020B0604020104020204" pitchFamily="34" charset="0"/>
            </a:endParaRPr>
          </a:p>
        </p:txBody>
      </p:sp>
      <p:sp>
        <p:nvSpPr>
          <p:cNvPr id="706" name="Freeform: Shape 705">
            <a:extLst>
              <a:ext uri="{FF2B5EF4-FFF2-40B4-BE49-F238E27FC236}">
                <a16:creationId xmlns:a16="http://schemas.microsoft.com/office/drawing/2014/main" id="{3D9FAB75-F134-A80D-1AFC-1D795D2732FB}"/>
              </a:ext>
            </a:extLst>
          </p:cNvPr>
          <p:cNvSpPr/>
          <p:nvPr/>
        </p:nvSpPr>
        <p:spPr>
          <a:xfrm>
            <a:off x="11150180" y="9546703"/>
            <a:ext cx="1779410" cy="761467"/>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chemeClr val="accent4">
                <a:lumMod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6">
                  <a:lumMod val="50000"/>
                </a:schemeClr>
              </a:solidFill>
            </a:endParaRPr>
          </a:p>
        </p:txBody>
      </p:sp>
      <p:cxnSp>
        <p:nvCxnSpPr>
          <p:cNvPr id="707" name="Straight Arrow Connector 706">
            <a:extLst>
              <a:ext uri="{FF2B5EF4-FFF2-40B4-BE49-F238E27FC236}">
                <a16:creationId xmlns:a16="http://schemas.microsoft.com/office/drawing/2014/main" id="{A8EB3655-4135-D4F4-7E19-B762D96B1ECD}"/>
              </a:ext>
            </a:extLst>
          </p:cNvPr>
          <p:cNvCxnSpPr>
            <a:cxnSpLocks/>
          </p:cNvCxnSpPr>
          <p:nvPr/>
        </p:nvCxnSpPr>
        <p:spPr>
          <a:xfrm flipV="1">
            <a:off x="11147137" y="9546703"/>
            <a:ext cx="0" cy="1031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786E73BC-6EC2-E2FE-3C19-9F888964D99D}"/>
              </a:ext>
            </a:extLst>
          </p:cNvPr>
          <p:cNvCxnSpPr>
            <a:cxnSpLocks/>
          </p:cNvCxnSpPr>
          <p:nvPr/>
        </p:nvCxnSpPr>
        <p:spPr>
          <a:xfrm>
            <a:off x="11139164" y="10570025"/>
            <a:ext cx="1806505" cy="20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9" name="Freeform: Shape 708">
            <a:extLst>
              <a:ext uri="{FF2B5EF4-FFF2-40B4-BE49-F238E27FC236}">
                <a16:creationId xmlns:a16="http://schemas.microsoft.com/office/drawing/2014/main" id="{1C9A4838-25C3-7671-8561-BB7024766E7E}"/>
              </a:ext>
            </a:extLst>
          </p:cNvPr>
          <p:cNvSpPr/>
          <p:nvPr/>
        </p:nvSpPr>
        <p:spPr>
          <a:xfrm>
            <a:off x="11164766" y="9475871"/>
            <a:ext cx="1760628" cy="962689"/>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710" name="TextBox 709">
            <a:extLst>
              <a:ext uri="{FF2B5EF4-FFF2-40B4-BE49-F238E27FC236}">
                <a16:creationId xmlns:a16="http://schemas.microsoft.com/office/drawing/2014/main" id="{5F60EF75-66B3-87DC-1CC2-C90FB6B6A44B}"/>
              </a:ext>
            </a:extLst>
          </p:cNvPr>
          <p:cNvSpPr txBox="1"/>
          <p:nvPr/>
        </p:nvSpPr>
        <p:spPr>
          <a:xfrm>
            <a:off x="11733363" y="10535275"/>
            <a:ext cx="1106487" cy="338554"/>
          </a:xfrm>
          <a:prstGeom prst="rect">
            <a:avLst/>
          </a:prstGeom>
          <a:noFill/>
        </p:spPr>
        <p:txBody>
          <a:bodyPr wrap="square" rtlCol="0">
            <a:spAutoFit/>
          </a:bodyPr>
          <a:lstStyle/>
          <a:p>
            <a:r>
              <a:rPr lang="en-US" sz="1600" dirty="0">
                <a:latin typeface="Abadi" panose="020B0604020104020204" pitchFamily="34" charset="0"/>
              </a:rPr>
              <a:t>Time</a:t>
            </a:r>
            <a:endParaRPr lang="es-AR" sz="1600" dirty="0">
              <a:latin typeface="Abadi" panose="020B0604020104020204" pitchFamily="34" charset="0"/>
            </a:endParaRPr>
          </a:p>
        </p:txBody>
      </p:sp>
      <p:sp>
        <p:nvSpPr>
          <p:cNvPr id="711" name="TextBox 710">
            <a:extLst>
              <a:ext uri="{FF2B5EF4-FFF2-40B4-BE49-F238E27FC236}">
                <a16:creationId xmlns:a16="http://schemas.microsoft.com/office/drawing/2014/main" id="{8BB68EDA-4A3B-BA89-2081-441B1D0DB80B}"/>
              </a:ext>
            </a:extLst>
          </p:cNvPr>
          <p:cNvSpPr txBox="1"/>
          <p:nvPr/>
        </p:nvSpPr>
        <p:spPr>
          <a:xfrm>
            <a:off x="10631889" y="9607563"/>
            <a:ext cx="593810" cy="830997"/>
          </a:xfrm>
          <a:prstGeom prst="rect">
            <a:avLst/>
          </a:prstGeom>
          <a:noFill/>
        </p:spPr>
        <p:txBody>
          <a:bodyPr wrap="square" rtlCol="0">
            <a:spAutoFit/>
          </a:bodyPr>
          <a:lstStyle/>
          <a:p>
            <a:pPr algn="ctr"/>
            <a:r>
              <a:rPr lang="en-US" sz="1600" dirty="0">
                <a:solidFill>
                  <a:srgbClr val="1D91C0"/>
                </a:solidFill>
                <a:latin typeface="Abadi" panose="020B0604020104020204" pitchFamily="34" charset="0"/>
              </a:rPr>
              <a:t>Q</a:t>
            </a:r>
            <a:r>
              <a:rPr lang="en-US" sz="1600" dirty="0">
                <a:latin typeface="Abadi" panose="020B0604020104020204" pitchFamily="34" charset="0"/>
              </a:rPr>
              <a:t> </a:t>
            </a:r>
          </a:p>
          <a:p>
            <a:pPr algn="ctr"/>
            <a:r>
              <a:rPr lang="en-US" sz="1600" dirty="0">
                <a:latin typeface="Abadi" panose="020B0604020104020204" pitchFamily="34" charset="0"/>
              </a:rPr>
              <a:t>and</a:t>
            </a:r>
          </a:p>
          <a:p>
            <a:pPr algn="ctr"/>
            <a:r>
              <a:rPr lang="en-US" sz="1600" dirty="0">
                <a:solidFill>
                  <a:schemeClr val="accent4">
                    <a:lumMod val="50000"/>
                  </a:schemeClr>
                </a:solidFill>
                <a:latin typeface="Abadi" panose="020B0604020104020204" pitchFamily="34" charset="0"/>
              </a:rPr>
              <a:t>[C]</a:t>
            </a:r>
            <a:endParaRPr lang="es-AR" sz="1600" dirty="0">
              <a:solidFill>
                <a:schemeClr val="accent4">
                  <a:lumMod val="50000"/>
                </a:schemeClr>
              </a:solidFill>
              <a:latin typeface="Abadi" panose="020B0604020104020204" pitchFamily="34" charset="0"/>
            </a:endParaRPr>
          </a:p>
        </p:txBody>
      </p:sp>
      <p:sp>
        <p:nvSpPr>
          <p:cNvPr id="712" name="Text Placeholder 5">
            <a:extLst>
              <a:ext uri="{FF2B5EF4-FFF2-40B4-BE49-F238E27FC236}">
                <a16:creationId xmlns:a16="http://schemas.microsoft.com/office/drawing/2014/main" id="{E0A2C534-C6DC-AB16-3035-2566D1608EAE}"/>
              </a:ext>
            </a:extLst>
          </p:cNvPr>
          <p:cNvSpPr txBox="1">
            <a:spLocks/>
          </p:cNvSpPr>
          <p:nvPr/>
        </p:nvSpPr>
        <p:spPr>
          <a:xfrm>
            <a:off x="812167" y="10714755"/>
            <a:ext cx="12183051" cy="2419059"/>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457200" indent="-457200">
              <a:spcBef>
                <a:spcPts val="0"/>
              </a:spcBef>
              <a:buFont typeface="Arial" panose="020B0604020202020204" pitchFamily="34" charset="0"/>
              <a:buChar char="•"/>
            </a:pPr>
            <a:r>
              <a:rPr lang="en-US" sz="2800" b="0" dirty="0">
                <a:solidFill>
                  <a:schemeClr val="tx1"/>
                </a:solidFill>
                <a:latin typeface="+mn-lt"/>
              </a:rPr>
              <a:t>The armor layer protects the finer bed subsurface from erosion, but when dislodged during high flow events it can release fine sediment enriched in Phosphorus (P) and Organic Carbon (OC). </a:t>
            </a:r>
            <a:endParaRPr lang="en-US" sz="2800" dirty="0">
              <a:solidFill>
                <a:schemeClr val="tx1"/>
              </a:solidFill>
              <a:latin typeface="Assistant Medium"/>
            </a:endParaRPr>
          </a:p>
          <a:p>
            <a:pPr>
              <a:spcBef>
                <a:spcPts val="0"/>
              </a:spcBef>
              <a:spcAft>
                <a:spcPts val="600"/>
              </a:spcAft>
            </a:pPr>
            <a:endParaRPr lang="en-US" sz="2800" b="0" dirty="0">
              <a:solidFill>
                <a:schemeClr val="tx1"/>
              </a:solidFill>
              <a:latin typeface="Assistant Medium"/>
            </a:endParaRPr>
          </a:p>
        </p:txBody>
      </p:sp>
    </p:spTree>
    <p:extLst>
      <p:ext uri="{BB962C8B-B14F-4D97-AF65-F5344CB8AC3E}">
        <p14:creationId xmlns:p14="http://schemas.microsoft.com/office/powerpoint/2010/main" val="15124056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4638</TotalTime>
  <Words>793</Words>
  <Application>Microsoft Office PowerPoint</Application>
  <PresentationFormat>Custom</PresentationFormat>
  <Paragraphs>98</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Abadi</vt:lpstr>
      <vt:lpstr>Arial</vt:lpstr>
      <vt:lpstr>Assistant Medium</vt:lpstr>
      <vt:lpstr>Calibri</vt:lpstr>
      <vt:lpstr>Calibri Light</vt:lpstr>
      <vt:lpstr>Cambria Math</vt:lpstr>
      <vt:lpstr>PT Sans</vt:lpstr>
      <vt:lpstr>Tenorite</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Hucke Nunez, Nicole (huck4481@vandals.uidaho.edu)</cp:lastModifiedBy>
  <cp:revision>35</cp:revision>
  <dcterms:created xsi:type="dcterms:W3CDTF">2017-04-05T17:51:43Z</dcterms:created>
  <dcterms:modified xsi:type="dcterms:W3CDTF">2025-04-09T00:53:28Z</dcterms:modified>
</cp:coreProperties>
</file>